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 id="2147483693" r:id="rId5"/>
  </p:sldMasterIdLst>
  <p:notesMasterIdLst>
    <p:notesMasterId r:id="rId28"/>
  </p:notesMasterIdLst>
  <p:sldIdLst>
    <p:sldId id="594" r:id="rId6"/>
    <p:sldId id="596" r:id="rId7"/>
    <p:sldId id="617" r:id="rId8"/>
    <p:sldId id="5271" r:id="rId9"/>
    <p:sldId id="628" r:id="rId10"/>
    <p:sldId id="626" r:id="rId11"/>
    <p:sldId id="627" r:id="rId12"/>
    <p:sldId id="618" r:id="rId13"/>
    <p:sldId id="622" r:id="rId14"/>
    <p:sldId id="629" r:id="rId15"/>
    <p:sldId id="5273" r:id="rId16"/>
    <p:sldId id="5274" r:id="rId17"/>
    <p:sldId id="623" r:id="rId18"/>
    <p:sldId id="605" r:id="rId19"/>
    <p:sldId id="607" r:id="rId20"/>
    <p:sldId id="632" r:id="rId21"/>
    <p:sldId id="633" r:id="rId22"/>
    <p:sldId id="5265" r:id="rId23"/>
    <p:sldId id="610" r:id="rId24"/>
    <p:sldId id="571" r:id="rId25"/>
    <p:sldId id="631" r:id="rId26"/>
    <p:sldId id="390"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gan LaFollette" initials="ML [2]" lastIdx="1" clrIdx="6">
    <p:extLst>
      <p:ext uri="{19B8F6BF-5375-455C-9EA6-DF929625EA0E}">
        <p15:presenceInfo xmlns:p15="http://schemas.microsoft.com/office/powerpoint/2012/main" userId="S::meglafollette@na3rsc.org::7e8a1ef2-7ade-4030-9b9c-1ac0c3f850e3" providerId="AD"/>
      </p:ext>
    </p:extLst>
  </p:cmAuthor>
  <p:cmAuthor id="1" name="Megan R Lafollette" initials="MRL" lastIdx="8" clrIdx="0">
    <p:extLst>
      <p:ext uri="{19B8F6BF-5375-455C-9EA6-DF929625EA0E}">
        <p15:presenceInfo xmlns:p15="http://schemas.microsoft.com/office/powerpoint/2012/main" userId="S::lafollet@purdue.edu::797eee97-83be-4c68-b4d4-64c1be57564b" providerId="AD"/>
      </p:ext>
    </p:extLst>
  </p:cmAuthor>
  <p:cmAuthor id="8" name="Mark Prescott - NC3Rs" initials="MN" lastIdx="9" clrIdx="7">
    <p:extLst>
      <p:ext uri="{19B8F6BF-5375-455C-9EA6-DF929625EA0E}">
        <p15:presenceInfo xmlns:p15="http://schemas.microsoft.com/office/powerpoint/2012/main" userId="S::mark.prescott_nc3rs.org.uk#ext#@na3rc.onmicrosoft.com::8505120f-016d-479f-bbf7-c8afbb5228ef" providerId="AD"/>
      </p:ext>
    </p:extLst>
  </p:cmAuthor>
  <p:cmAuthor id="2" name="Theresa Faughnan" initials="TF" lastIdx="10" clrIdx="1">
    <p:extLst>
      <p:ext uri="{19B8F6BF-5375-455C-9EA6-DF929625EA0E}">
        <p15:presenceInfo xmlns:p15="http://schemas.microsoft.com/office/powerpoint/2012/main" userId="S::tmfaughnan_yahoo.com#ext#@na3rc.onmicrosoft.com::4d5aa6bd-5504-4bb3-8a7f-1c9dac3d9181" providerId="AD"/>
      </p:ext>
    </p:extLst>
  </p:cmAuthor>
  <p:cmAuthor id="9" name="Christine L. Buckmaster" initials="CB" lastIdx="5" clrIdx="8">
    <p:extLst>
      <p:ext uri="{19B8F6BF-5375-455C-9EA6-DF929625EA0E}">
        <p15:presenceInfo xmlns:p15="http://schemas.microsoft.com/office/powerpoint/2012/main" userId="S::chrislb_stanford.edu#ext#@na3rc.onmicrosoft.com::167c1d61-e83a-4fa6-a20a-5a09c916ebfd" providerId="AD"/>
      </p:ext>
    </p:extLst>
  </p:cmAuthor>
  <p:cmAuthor id="3" name="Kerith R Luchins" initials="KL" lastIdx="19" clrIdx="2">
    <p:extLst>
      <p:ext uri="{19B8F6BF-5375-455C-9EA6-DF929625EA0E}">
        <p15:presenceInfo xmlns:p15="http://schemas.microsoft.com/office/powerpoint/2012/main" userId="S::kluchins_uchicago.edu#ext#@na3rc.onmicrosoft.com::3380aa2f-490e-4c3d-bacd-89bb28c98fc2" providerId="AD"/>
      </p:ext>
    </p:extLst>
  </p:cmAuthor>
  <p:cmAuthor id="4" name="Chris Manuel" initials="CM" lastIdx="5" clrIdx="3">
    <p:extLst>
      <p:ext uri="{19B8F6BF-5375-455C-9EA6-DF929625EA0E}">
        <p15:presenceInfo xmlns:p15="http://schemas.microsoft.com/office/powerpoint/2012/main" userId="S::christopher.manuel_ucdenver.edu#ext#@na3rc.onmicrosoft.com::6cf48317-8f38-4f58-8c7a-c01fac2acafb" providerId="AD"/>
      </p:ext>
    </p:extLst>
  </p:cmAuthor>
  <p:cmAuthor id="5" name="Megan LaFollette" initials="ML" lastIdx="1" clrIdx="4">
    <p:extLst>
      <p:ext uri="{19B8F6BF-5375-455C-9EA6-DF929625EA0E}">
        <p15:presenceInfo xmlns:p15="http://schemas.microsoft.com/office/powerpoint/2012/main" userId="S::meglafollette@na3rsc.org::8ccaef87-119f-4e3b-a20d-ccf553d5f0f4" providerId="AD"/>
      </p:ext>
    </p:extLst>
  </p:cmAuthor>
  <p:cmAuthor id="6" name="Sarah Thurston" initials="ST" lastIdx="2" clrIdx="5">
    <p:extLst>
      <p:ext uri="{19B8F6BF-5375-455C-9EA6-DF929625EA0E}">
        <p15:presenceInfo xmlns:p15="http://schemas.microsoft.com/office/powerpoint/2012/main" userId="S::sthursto_med.umich.edu#ext#@na3rc.onmicrosoft.com::df8414d1-d282-4cb8-89b8-3bce441ba9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67D8B"/>
    <a:srgbClr val="CB532C"/>
    <a:srgbClr val="39BED5"/>
    <a:srgbClr val="18778A"/>
    <a:srgbClr val="9EAEB7"/>
    <a:srgbClr val="265DAD"/>
    <a:srgbClr val="72B12F"/>
    <a:srgbClr val="97D7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35564-41DC-2541-8AAA-3D143F1C60A0}" v="8" dt="2022-01-13T17:55:29.651"/>
    <p1510:client id="{9412186B-0817-B34F-B8CF-82043014AD69}" v="45" dt="2022-01-12T22:46:20.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490"/>
  </p:normalViewPr>
  <p:slideViewPr>
    <p:cSldViewPr snapToGrid="0">
      <p:cViewPr varScale="1">
        <p:scale>
          <a:sx n="143" d="100"/>
          <a:sy n="143" d="100"/>
        </p:scale>
        <p:origin x="13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L. Buckmaster" userId="S::chrislb_stanford.edu#ext#@na3rc.onmicrosoft.com::167c1d61-e83a-4fa6-a20a-5a09c916ebfd" providerId="AD" clId="Web-{58D43C70-B95A-49EE-BC71-C22FDE32FC64}"/>
    <pc:docChg chg="modSld">
      <pc:chgData name="Christine L. Buckmaster" userId="S::chrislb_stanford.edu#ext#@na3rc.onmicrosoft.com::167c1d61-e83a-4fa6-a20a-5a09c916ebfd" providerId="AD" clId="Web-{58D43C70-B95A-49EE-BC71-C22FDE32FC64}" dt="2021-09-16T22:46:58.631" v="4" actId="20577"/>
      <pc:docMkLst>
        <pc:docMk/>
      </pc:docMkLst>
      <pc:sldChg chg="modSp">
        <pc:chgData name="Christine L. Buckmaster" userId="S::chrislb_stanford.edu#ext#@na3rc.onmicrosoft.com::167c1d61-e83a-4fa6-a20a-5a09c916ebfd" providerId="AD" clId="Web-{58D43C70-B95A-49EE-BC71-C22FDE32FC64}" dt="2021-09-16T22:46:58.631" v="4" actId="20577"/>
        <pc:sldMkLst>
          <pc:docMk/>
          <pc:sldMk cId="3031621529" sldId="605"/>
        </pc:sldMkLst>
        <pc:spChg chg="mod">
          <ac:chgData name="Christine L. Buckmaster" userId="S::chrislb_stanford.edu#ext#@na3rc.onmicrosoft.com::167c1d61-e83a-4fa6-a20a-5a09c916ebfd" providerId="AD" clId="Web-{58D43C70-B95A-49EE-BC71-C22FDE32FC64}" dt="2021-09-16T22:46:58.631" v="4" actId="20577"/>
          <ac:spMkLst>
            <pc:docMk/>
            <pc:sldMk cId="3031621529" sldId="605"/>
            <ac:spMk id="4" creationId="{70D5F8B3-E038-8445-B1AE-4B8CEC4300B5}"/>
          </ac:spMkLst>
        </pc:spChg>
      </pc:sldChg>
      <pc:sldChg chg="modSp">
        <pc:chgData name="Christine L. Buckmaster" userId="S::chrislb_stanford.edu#ext#@na3rc.onmicrosoft.com::167c1d61-e83a-4fa6-a20a-5a09c916ebfd" providerId="AD" clId="Web-{58D43C70-B95A-49EE-BC71-C22FDE32FC64}" dt="2021-09-16T22:43:32.926" v="1" actId="1076"/>
        <pc:sldMkLst>
          <pc:docMk/>
          <pc:sldMk cId="3387149421" sldId="625"/>
        </pc:sldMkLst>
        <pc:picChg chg="mod">
          <ac:chgData name="Christine L. Buckmaster" userId="S::chrislb_stanford.edu#ext#@na3rc.onmicrosoft.com::167c1d61-e83a-4fa6-a20a-5a09c916ebfd" providerId="AD" clId="Web-{58D43C70-B95A-49EE-BC71-C22FDE32FC64}" dt="2021-09-16T22:43:32.926" v="1" actId="1076"/>
          <ac:picMkLst>
            <pc:docMk/>
            <pc:sldMk cId="3387149421" sldId="625"/>
            <ac:picMk id="14" creationId="{BA7B0085-1466-A54E-8586-AB289FB7E1F4}"/>
          </ac:picMkLst>
        </pc:picChg>
      </pc:sldChg>
    </pc:docChg>
  </pc:docChgLst>
  <pc:docChgLst>
    <pc:chgData name="Kerith R Luchins" userId="S::kluchins_uchicago.edu#ext#@na3rc.onmicrosoft.com::3380aa2f-490e-4c3d-bacd-89bb28c98fc2" providerId="AD" clId="Web-{6484D33B-3B15-4BB9-9C89-C97CBD8C2FCD}"/>
    <pc:docChg chg="">
      <pc:chgData name="Kerith R Luchins" userId="S::kluchins_uchicago.edu#ext#@na3rc.onmicrosoft.com::3380aa2f-490e-4c3d-bacd-89bb28c98fc2" providerId="AD" clId="Web-{6484D33B-3B15-4BB9-9C89-C97CBD8C2FCD}" dt="2021-07-26T17:00:22.140" v="2"/>
      <pc:docMkLst>
        <pc:docMk/>
      </pc:docMkLst>
      <pc:sldChg chg="addCm">
        <pc:chgData name="Kerith R Luchins" userId="S::kluchins_uchicago.edu#ext#@na3rc.onmicrosoft.com::3380aa2f-490e-4c3d-bacd-89bb28c98fc2" providerId="AD" clId="Web-{6484D33B-3B15-4BB9-9C89-C97CBD8C2FCD}" dt="2021-07-26T16:56:58.823" v="0"/>
        <pc:sldMkLst>
          <pc:docMk/>
          <pc:sldMk cId="3605886472" sldId="589"/>
        </pc:sldMkLst>
      </pc:sldChg>
      <pc:sldChg chg="addCm">
        <pc:chgData name="Kerith R Luchins" userId="S::kluchins_uchicago.edu#ext#@na3rc.onmicrosoft.com::3380aa2f-490e-4c3d-bacd-89bb28c98fc2" providerId="AD" clId="Web-{6484D33B-3B15-4BB9-9C89-C97CBD8C2FCD}" dt="2021-07-26T17:00:22.140" v="2"/>
        <pc:sldMkLst>
          <pc:docMk/>
          <pc:sldMk cId="1436340447" sldId="590"/>
        </pc:sldMkLst>
      </pc:sldChg>
      <pc:sldChg chg="addCm">
        <pc:chgData name="Kerith R Luchins" userId="S::kluchins_uchicago.edu#ext#@na3rc.onmicrosoft.com::3380aa2f-490e-4c3d-bacd-89bb28c98fc2" providerId="AD" clId="Web-{6484D33B-3B15-4BB9-9C89-C97CBD8C2FCD}" dt="2021-07-26T16:58:19.512" v="1"/>
        <pc:sldMkLst>
          <pc:docMk/>
          <pc:sldMk cId="1932480120" sldId="608"/>
        </pc:sldMkLst>
      </pc:sldChg>
    </pc:docChg>
  </pc:docChgLst>
  <pc:docChgLst>
    <pc:chgData name="Theresa Faughnan" userId="S::tmfaughnan_yahoo.com#ext#@na3rc.onmicrosoft.com::4d5aa6bd-5504-4bb3-8a7f-1c9dac3d9181" providerId="AD" clId="Web-{928A0F54-DBD2-4804-96A1-323CD7A0A46F}"/>
    <pc:docChg chg="">
      <pc:chgData name="Theresa Faughnan" userId="S::tmfaughnan_yahoo.com#ext#@na3rc.onmicrosoft.com::4d5aa6bd-5504-4bb3-8a7f-1c9dac3d9181" providerId="AD" clId="Web-{928A0F54-DBD2-4804-96A1-323CD7A0A46F}" dt="2021-07-26T06:56:03.080" v="3"/>
      <pc:docMkLst>
        <pc:docMk/>
      </pc:docMkLst>
      <pc:sldChg chg="addCm">
        <pc:chgData name="Theresa Faughnan" userId="S::tmfaughnan_yahoo.com#ext#@na3rc.onmicrosoft.com::4d5aa6bd-5504-4bb3-8a7f-1c9dac3d9181" providerId="AD" clId="Web-{928A0F54-DBD2-4804-96A1-323CD7A0A46F}" dt="2021-07-26T06:53:35.264" v="0"/>
        <pc:sldMkLst>
          <pc:docMk/>
          <pc:sldMk cId="2887367230" sldId="291"/>
        </pc:sldMkLst>
      </pc:sldChg>
      <pc:sldChg chg="addCm">
        <pc:chgData name="Theresa Faughnan" userId="S::tmfaughnan_yahoo.com#ext#@na3rc.onmicrosoft.com::4d5aa6bd-5504-4bb3-8a7f-1c9dac3d9181" providerId="AD" clId="Web-{928A0F54-DBD2-4804-96A1-323CD7A0A46F}" dt="2021-07-26T06:56:03.080" v="3"/>
        <pc:sldMkLst>
          <pc:docMk/>
          <pc:sldMk cId="2843272423" sldId="390"/>
        </pc:sldMkLst>
      </pc:sldChg>
      <pc:sldChg chg="addCm">
        <pc:chgData name="Theresa Faughnan" userId="S::tmfaughnan_yahoo.com#ext#@na3rc.onmicrosoft.com::4d5aa6bd-5504-4bb3-8a7f-1c9dac3d9181" providerId="AD" clId="Web-{928A0F54-DBD2-4804-96A1-323CD7A0A46F}" dt="2021-07-26T06:54:12.234" v="1"/>
        <pc:sldMkLst>
          <pc:docMk/>
          <pc:sldMk cId="347788652" sldId="583"/>
        </pc:sldMkLst>
      </pc:sldChg>
    </pc:docChg>
  </pc:docChgLst>
  <pc:docChgLst>
    <pc:chgData name="Theresa Faughnan" userId="S::tmfaughnan_yahoo.com#ext#@na3rc.onmicrosoft.com::4d5aa6bd-5504-4bb3-8a7f-1c9dac3d9181" providerId="AD" clId="Web-{53A3E09E-0202-4264-B7F1-35FD2E0C4695}"/>
    <pc:docChg chg="modSld">
      <pc:chgData name="Theresa Faughnan" userId="S::tmfaughnan_yahoo.com#ext#@na3rc.onmicrosoft.com::4d5aa6bd-5504-4bb3-8a7f-1c9dac3d9181" providerId="AD" clId="Web-{53A3E09E-0202-4264-B7F1-35FD2E0C4695}" dt="2021-07-26T06:50:48.862" v="9"/>
      <pc:docMkLst>
        <pc:docMk/>
      </pc:docMkLst>
      <pc:sldChg chg="addCm">
        <pc:chgData name="Theresa Faughnan" userId="S::tmfaughnan_yahoo.com#ext#@na3rc.onmicrosoft.com::4d5aa6bd-5504-4bb3-8a7f-1c9dac3d9181" providerId="AD" clId="Web-{53A3E09E-0202-4264-B7F1-35FD2E0C4695}" dt="2021-07-26T06:50:27.626" v="8"/>
        <pc:sldMkLst>
          <pc:docMk/>
          <pc:sldMk cId="2285635752" sldId="303"/>
        </pc:sldMkLst>
      </pc:sldChg>
      <pc:sldChg chg="addCm">
        <pc:chgData name="Theresa Faughnan" userId="S::tmfaughnan_yahoo.com#ext#@na3rc.onmicrosoft.com::4d5aa6bd-5504-4bb3-8a7f-1c9dac3d9181" providerId="AD" clId="Web-{53A3E09E-0202-4264-B7F1-35FD2E0C4695}" dt="2021-07-26T06:40:29.754" v="1"/>
        <pc:sldMkLst>
          <pc:docMk/>
          <pc:sldMk cId="3605886472" sldId="589"/>
        </pc:sldMkLst>
      </pc:sldChg>
      <pc:sldChg chg="addCm">
        <pc:chgData name="Theresa Faughnan" userId="S::tmfaughnan_yahoo.com#ext#@na3rc.onmicrosoft.com::4d5aa6bd-5504-4bb3-8a7f-1c9dac3d9181" providerId="AD" clId="Web-{53A3E09E-0202-4264-B7F1-35FD2E0C4695}" dt="2021-07-26T06:39:30.158" v="0"/>
        <pc:sldMkLst>
          <pc:docMk/>
          <pc:sldMk cId="4136165415" sldId="601"/>
        </pc:sldMkLst>
      </pc:sldChg>
      <pc:sldChg chg="modSp addCm">
        <pc:chgData name="Theresa Faughnan" userId="S::tmfaughnan_yahoo.com#ext#@na3rc.onmicrosoft.com::4d5aa6bd-5504-4bb3-8a7f-1c9dac3d9181" providerId="AD" clId="Web-{53A3E09E-0202-4264-B7F1-35FD2E0C4695}" dt="2021-07-26T06:47:40.712" v="6"/>
        <pc:sldMkLst>
          <pc:docMk/>
          <pc:sldMk cId="3161253136" sldId="604"/>
        </pc:sldMkLst>
        <pc:spChg chg="mod">
          <ac:chgData name="Theresa Faughnan" userId="S::tmfaughnan_yahoo.com#ext#@na3rc.onmicrosoft.com::4d5aa6bd-5504-4bb3-8a7f-1c9dac3d9181" providerId="AD" clId="Web-{53A3E09E-0202-4264-B7F1-35FD2E0C4695}" dt="2021-07-26T06:45:07.736" v="5" actId="20577"/>
          <ac:spMkLst>
            <pc:docMk/>
            <pc:sldMk cId="3161253136" sldId="604"/>
            <ac:spMk id="7" creationId="{AE6B65E3-CAEA-2C45-8FEB-20B295A9CD8A}"/>
          </ac:spMkLst>
        </pc:spChg>
      </pc:sldChg>
      <pc:sldChg chg="addCm">
        <pc:chgData name="Theresa Faughnan" userId="S::tmfaughnan_yahoo.com#ext#@na3rc.onmicrosoft.com::4d5aa6bd-5504-4bb3-8a7f-1c9dac3d9181" providerId="AD" clId="Web-{53A3E09E-0202-4264-B7F1-35FD2E0C4695}" dt="2021-07-26T06:49:49.124" v="7"/>
        <pc:sldMkLst>
          <pc:docMk/>
          <pc:sldMk cId="3031621529" sldId="605"/>
        </pc:sldMkLst>
      </pc:sldChg>
      <pc:sldChg chg="addCm">
        <pc:chgData name="Theresa Faughnan" userId="S::tmfaughnan_yahoo.com#ext#@na3rc.onmicrosoft.com::4d5aa6bd-5504-4bb3-8a7f-1c9dac3d9181" providerId="AD" clId="Web-{53A3E09E-0202-4264-B7F1-35FD2E0C4695}" dt="2021-07-26T06:50:48.862" v="9"/>
        <pc:sldMkLst>
          <pc:docMk/>
          <pc:sldMk cId="1932480120" sldId="608"/>
        </pc:sldMkLst>
      </pc:sldChg>
    </pc:docChg>
  </pc:docChgLst>
  <pc:docChgLst>
    <pc:chgData name="Christine L. Buckmaster" userId="S::chrislb_stanford.edu#ext#@na3rc.onmicrosoft.com::167c1d61-e83a-4fa6-a20a-5a09c916ebfd" providerId="AD" clId="Web-{29746A28-4E9D-495D-8862-C4ECAB299CF9}"/>
    <pc:docChg chg="modSld">
      <pc:chgData name="Christine L. Buckmaster" userId="S::chrislb_stanford.edu#ext#@na3rc.onmicrosoft.com::167c1d61-e83a-4fa6-a20a-5a09c916ebfd" providerId="AD" clId="Web-{29746A28-4E9D-495D-8862-C4ECAB299CF9}" dt="2021-11-29T17:16:55.706" v="6"/>
      <pc:docMkLst>
        <pc:docMk/>
      </pc:docMkLst>
      <pc:sldChg chg="addCm">
        <pc:chgData name="Christine L. Buckmaster" userId="S::chrislb_stanford.edu#ext#@na3rc.onmicrosoft.com::167c1d61-e83a-4fa6-a20a-5a09c916ebfd" providerId="AD" clId="Web-{29746A28-4E9D-495D-8862-C4ECAB299CF9}" dt="2021-11-29T17:16:55.706" v="6"/>
        <pc:sldMkLst>
          <pc:docMk/>
          <pc:sldMk cId="1785286985" sldId="571"/>
        </pc:sldMkLst>
      </pc:sldChg>
      <pc:sldChg chg="addCm">
        <pc:chgData name="Christine L. Buckmaster" userId="S::chrislb_stanford.edu#ext#@na3rc.onmicrosoft.com::167c1d61-e83a-4fa6-a20a-5a09c916ebfd" providerId="AD" clId="Web-{29746A28-4E9D-495D-8862-C4ECAB299CF9}" dt="2021-11-29T17:06:49.946" v="5"/>
        <pc:sldMkLst>
          <pc:docMk/>
          <pc:sldMk cId="2860926555" sldId="629"/>
        </pc:sldMkLst>
      </pc:sldChg>
      <pc:sldChg chg="modSp addCm">
        <pc:chgData name="Christine L. Buckmaster" userId="S::chrislb_stanford.edu#ext#@na3rc.onmicrosoft.com::167c1d61-e83a-4fa6-a20a-5a09c916ebfd" providerId="AD" clId="Web-{29746A28-4E9D-495D-8862-C4ECAB299CF9}" dt="2021-11-29T16:52:05.705" v="4"/>
        <pc:sldMkLst>
          <pc:docMk/>
          <pc:sldMk cId="538108864" sldId="632"/>
        </pc:sldMkLst>
        <pc:spChg chg="mod">
          <ac:chgData name="Christine L. Buckmaster" userId="S::chrislb_stanford.edu#ext#@na3rc.onmicrosoft.com::167c1d61-e83a-4fa6-a20a-5a09c916ebfd" providerId="AD" clId="Web-{29746A28-4E9D-495D-8862-C4ECAB299CF9}" dt="2021-11-29T16:48:53.035" v="3" actId="20577"/>
          <ac:spMkLst>
            <pc:docMk/>
            <pc:sldMk cId="538108864" sldId="632"/>
            <ac:spMk id="3" creationId="{92E54462-FA9E-6941-848C-11E335E1690D}"/>
          </ac:spMkLst>
        </pc:spChg>
      </pc:sldChg>
    </pc:docChg>
  </pc:docChgLst>
  <pc:docChgLst>
    <pc:chgData name="Sarah Thurston" userId="S::sthursto_med.umich.edu#ext#@na3rc.onmicrosoft.com::df8414d1-d282-4cb8-89b8-3bce441ba94b" providerId="AD" clId="Web-{E2B0AC4B-18E0-4943-9602-4B1FCF55B3CF}"/>
    <pc:docChg chg="modSld">
      <pc:chgData name="Sarah Thurston" userId="S::sthursto_med.umich.edu#ext#@na3rc.onmicrosoft.com::df8414d1-d282-4cb8-89b8-3bce441ba94b" providerId="AD" clId="Web-{E2B0AC4B-18E0-4943-9602-4B1FCF55B3CF}" dt="2021-09-20T17:26:55.798" v="70" actId="20577"/>
      <pc:docMkLst>
        <pc:docMk/>
      </pc:docMkLst>
      <pc:sldChg chg="modSp">
        <pc:chgData name="Sarah Thurston" userId="S::sthursto_med.umich.edu#ext#@na3rc.onmicrosoft.com::df8414d1-d282-4cb8-89b8-3bce441ba94b" providerId="AD" clId="Web-{E2B0AC4B-18E0-4943-9602-4B1FCF55B3CF}" dt="2021-09-20T17:26:55.798" v="70" actId="20577"/>
        <pc:sldMkLst>
          <pc:docMk/>
          <pc:sldMk cId="2840106618" sldId="633"/>
        </pc:sldMkLst>
        <pc:spChg chg="mod">
          <ac:chgData name="Sarah Thurston" userId="S::sthursto_med.umich.edu#ext#@na3rc.onmicrosoft.com::df8414d1-d282-4cb8-89b8-3bce441ba94b" providerId="AD" clId="Web-{E2B0AC4B-18E0-4943-9602-4B1FCF55B3CF}" dt="2021-09-20T17:09:01.577" v="7" actId="20577"/>
          <ac:spMkLst>
            <pc:docMk/>
            <pc:sldMk cId="2840106618" sldId="633"/>
            <ac:spMk id="2" creationId="{08BDAC52-348A-4617-8423-9538F712AEAA}"/>
          </ac:spMkLst>
        </pc:spChg>
        <pc:spChg chg="mod">
          <ac:chgData name="Sarah Thurston" userId="S::sthursto_med.umich.edu#ext#@na3rc.onmicrosoft.com::df8414d1-d282-4cb8-89b8-3bce441ba94b" providerId="AD" clId="Web-{E2B0AC4B-18E0-4943-9602-4B1FCF55B3CF}" dt="2021-09-20T17:26:55.798" v="70" actId="20577"/>
          <ac:spMkLst>
            <pc:docMk/>
            <pc:sldMk cId="2840106618" sldId="633"/>
            <ac:spMk id="3" creationId="{5BBA2008-1A79-4285-B3FC-D178C5FFA9D2}"/>
          </ac:spMkLst>
        </pc:spChg>
      </pc:sldChg>
    </pc:docChg>
  </pc:docChgLst>
  <pc:docChgLst>
    <pc:chgData name="Megan LaFollette" userId="8ccaef87-119f-4e3b-a20d-ccf553d5f0f4" providerId="ADAL" clId="{1A335564-41DC-2541-8AAA-3D143F1C60A0}"/>
    <pc:docChg chg="custSel modSld">
      <pc:chgData name="Megan LaFollette" userId="8ccaef87-119f-4e3b-a20d-ccf553d5f0f4" providerId="ADAL" clId="{1A335564-41DC-2541-8AAA-3D143F1C60A0}" dt="2022-01-13T17:55:29.650" v="24"/>
      <pc:docMkLst>
        <pc:docMk/>
      </pc:docMkLst>
      <pc:sldChg chg="modSp mod">
        <pc:chgData name="Megan LaFollette" userId="8ccaef87-119f-4e3b-a20d-ccf553d5f0f4" providerId="ADAL" clId="{1A335564-41DC-2541-8AAA-3D143F1C60A0}" dt="2022-01-13T17:53:30.842" v="16" actId="20577"/>
        <pc:sldMkLst>
          <pc:docMk/>
          <pc:sldMk cId="2843272423" sldId="390"/>
        </pc:sldMkLst>
        <pc:spChg chg="mod">
          <ac:chgData name="Megan LaFollette" userId="8ccaef87-119f-4e3b-a20d-ccf553d5f0f4" providerId="ADAL" clId="{1A335564-41DC-2541-8AAA-3D143F1C60A0}" dt="2022-01-13T17:53:30.842" v="16" actId="20577"/>
          <ac:spMkLst>
            <pc:docMk/>
            <pc:sldMk cId="2843272423" sldId="390"/>
            <ac:spMk id="7" creationId="{D59171CC-C436-9747-882C-1F7C747B7A9D}"/>
          </ac:spMkLst>
        </pc:spChg>
      </pc:sldChg>
      <pc:sldChg chg="addSp delSp modSp mod delAnim">
        <pc:chgData name="Megan LaFollette" userId="8ccaef87-119f-4e3b-a20d-ccf553d5f0f4" providerId="ADAL" clId="{1A335564-41DC-2541-8AAA-3D143F1C60A0}" dt="2022-01-13T17:55:29.650" v="24"/>
        <pc:sldMkLst>
          <pc:docMk/>
          <pc:sldMk cId="2891095781" sldId="5271"/>
        </pc:sldMkLst>
        <pc:spChg chg="add mod">
          <ac:chgData name="Megan LaFollette" userId="8ccaef87-119f-4e3b-a20d-ccf553d5f0f4" providerId="ADAL" clId="{1A335564-41DC-2541-8AAA-3D143F1C60A0}" dt="2022-01-13T17:54:45.630" v="19" actId="20577"/>
          <ac:spMkLst>
            <pc:docMk/>
            <pc:sldMk cId="2891095781" sldId="5271"/>
            <ac:spMk id="2" creationId="{7CD8A47A-8C0F-6945-B30F-91165359D140}"/>
          </ac:spMkLst>
        </pc:spChg>
        <pc:spChg chg="add mod">
          <ac:chgData name="Megan LaFollette" userId="8ccaef87-119f-4e3b-a20d-ccf553d5f0f4" providerId="ADAL" clId="{1A335564-41DC-2541-8AAA-3D143F1C60A0}" dt="2022-01-13T17:55:23.975" v="23" actId="20577"/>
          <ac:spMkLst>
            <pc:docMk/>
            <pc:sldMk cId="2891095781" sldId="5271"/>
            <ac:spMk id="3" creationId="{7D5E566E-2B11-7543-98B7-F0AD744D505C}"/>
          </ac:spMkLst>
        </pc:spChg>
        <pc:picChg chg="del">
          <ac:chgData name="Megan LaFollette" userId="8ccaef87-119f-4e3b-a20d-ccf553d5f0f4" providerId="ADAL" clId="{1A335564-41DC-2541-8AAA-3D143F1C60A0}" dt="2022-01-12T22:53:00.764" v="2" actId="478"/>
          <ac:picMkLst>
            <pc:docMk/>
            <pc:sldMk cId="2891095781" sldId="5271"/>
            <ac:picMk id="2" creationId="{F8FCC652-09D1-064C-9835-FAA0FED8BDDE}"/>
          </ac:picMkLst>
        </pc:picChg>
        <pc:picChg chg="del">
          <ac:chgData name="Megan LaFollette" userId="8ccaef87-119f-4e3b-a20d-ccf553d5f0f4" providerId="ADAL" clId="{1A335564-41DC-2541-8AAA-3D143F1C60A0}" dt="2022-01-12T22:53:47.763" v="12" actId="478"/>
          <ac:picMkLst>
            <pc:docMk/>
            <pc:sldMk cId="2891095781" sldId="5271"/>
            <ac:picMk id="3" creationId="{212F9999-7476-7E4D-8806-5C5B5A790FAC}"/>
          </ac:picMkLst>
        </pc:picChg>
        <pc:picChg chg="add mod modCrop">
          <ac:chgData name="Megan LaFollette" userId="8ccaef87-119f-4e3b-a20d-ccf553d5f0f4" providerId="ADAL" clId="{1A335564-41DC-2541-8AAA-3D143F1C60A0}" dt="2022-01-13T17:54:56.848" v="20"/>
          <ac:picMkLst>
            <pc:docMk/>
            <pc:sldMk cId="2891095781" sldId="5271"/>
            <ac:picMk id="5" creationId="{3ABC4B4C-77D0-2C41-852E-CC96CF5DA912}"/>
          </ac:picMkLst>
        </pc:picChg>
        <pc:picChg chg="add mod">
          <ac:chgData name="Megan LaFollette" userId="8ccaef87-119f-4e3b-a20d-ccf553d5f0f4" providerId="ADAL" clId="{1A335564-41DC-2541-8AAA-3D143F1C60A0}" dt="2022-01-13T17:55:29.650" v="24"/>
          <ac:picMkLst>
            <pc:docMk/>
            <pc:sldMk cId="2891095781" sldId="5271"/>
            <ac:picMk id="8" creationId="{97DAE621-3DD9-DB4D-96D0-521077BDA120}"/>
          </ac:picMkLst>
        </pc:picChg>
      </pc:sldChg>
    </pc:docChg>
  </pc:docChgLst>
  <pc:docChgLst>
    <pc:chgData name="Chris Manuel" userId="S::christopher.manuel_ucdenver.edu#ext#@na3rc.onmicrosoft.com::6cf48317-8f38-4f58-8c7a-c01fac2acafb" providerId="AD" clId="Web-{26CF4EA3-EB9B-48A5-8043-46E2B332776A}"/>
    <pc:docChg chg="modSld">
      <pc:chgData name="Chris Manuel" userId="S::christopher.manuel_ucdenver.edu#ext#@na3rc.onmicrosoft.com::6cf48317-8f38-4f58-8c7a-c01fac2acafb" providerId="AD" clId="Web-{26CF4EA3-EB9B-48A5-8043-46E2B332776A}" dt="2021-07-26T22:21:22.072" v="91"/>
      <pc:docMkLst>
        <pc:docMk/>
      </pc:docMkLst>
      <pc:sldChg chg="addSp modSp addCm modCm">
        <pc:chgData name="Chris Manuel" userId="S::christopher.manuel_ucdenver.edu#ext#@na3rc.onmicrosoft.com::6cf48317-8f38-4f58-8c7a-c01fac2acafb" providerId="AD" clId="Web-{26CF4EA3-EB9B-48A5-8043-46E2B332776A}" dt="2021-07-26T22:09:27.831" v="30"/>
        <pc:sldMkLst>
          <pc:docMk/>
          <pc:sldMk cId="1174728494" sldId="345"/>
        </pc:sldMkLst>
        <pc:spChg chg="mod">
          <ac:chgData name="Chris Manuel" userId="S::christopher.manuel_ucdenver.edu#ext#@na3rc.onmicrosoft.com::6cf48317-8f38-4f58-8c7a-c01fac2acafb" providerId="AD" clId="Web-{26CF4EA3-EB9B-48A5-8043-46E2B332776A}" dt="2021-07-26T22:09:07.940" v="28" actId="1076"/>
          <ac:spMkLst>
            <pc:docMk/>
            <pc:sldMk cId="1174728494" sldId="345"/>
            <ac:spMk id="7" creationId="{2DBB59B2-D51E-4510-A937-25F7DF5F0312}"/>
          </ac:spMkLst>
        </pc:spChg>
        <pc:spChg chg="add mod">
          <ac:chgData name="Chris Manuel" userId="S::christopher.manuel_ucdenver.edu#ext#@na3rc.onmicrosoft.com::6cf48317-8f38-4f58-8c7a-c01fac2acafb" providerId="AD" clId="Web-{26CF4EA3-EB9B-48A5-8043-46E2B332776A}" dt="2021-07-26T22:09:02.143" v="27" actId="1076"/>
          <ac:spMkLst>
            <pc:docMk/>
            <pc:sldMk cId="1174728494" sldId="345"/>
            <ac:spMk id="9" creationId="{DAC89DAA-F09B-4D06-833F-163E3A8D4007}"/>
          </ac:spMkLst>
        </pc:spChg>
      </pc:sldChg>
      <pc:sldChg chg="modSp addCm modCm">
        <pc:chgData name="Chris Manuel" userId="S::christopher.manuel_ucdenver.edu#ext#@na3rc.onmicrosoft.com::6cf48317-8f38-4f58-8c7a-c01fac2acafb" providerId="AD" clId="Web-{26CF4EA3-EB9B-48A5-8043-46E2B332776A}" dt="2021-07-26T22:19:56.417" v="78"/>
        <pc:sldMkLst>
          <pc:docMk/>
          <pc:sldMk cId="3226022140" sldId="348"/>
        </pc:sldMkLst>
        <pc:spChg chg="mod">
          <ac:chgData name="Chris Manuel" userId="S::christopher.manuel_ucdenver.edu#ext#@na3rc.onmicrosoft.com::6cf48317-8f38-4f58-8c7a-c01fac2acafb" providerId="AD" clId="Web-{26CF4EA3-EB9B-48A5-8043-46E2B332776A}" dt="2021-07-26T22:13:48" v="76" actId="20577"/>
          <ac:spMkLst>
            <pc:docMk/>
            <pc:sldMk cId="3226022140" sldId="348"/>
            <ac:spMk id="3" creationId="{C258E4C5-6D52-428F-8DD1-8EE3FDEE1CC0}"/>
          </ac:spMkLst>
        </pc:spChg>
        <pc:spChg chg="mod">
          <ac:chgData name="Chris Manuel" userId="S::christopher.manuel_ucdenver.edu#ext#@na3rc.onmicrosoft.com::6cf48317-8f38-4f58-8c7a-c01fac2acafb" providerId="AD" clId="Web-{26CF4EA3-EB9B-48A5-8043-46E2B332776A}" dt="2021-07-26T22:10:44.423" v="31" actId="1076"/>
          <ac:spMkLst>
            <pc:docMk/>
            <pc:sldMk cId="3226022140" sldId="348"/>
            <ac:spMk id="5" creationId="{792B1A19-F57A-45B5-AC08-49A216BF546E}"/>
          </ac:spMkLst>
        </pc:spChg>
      </pc:sldChg>
      <pc:sldChg chg="modSp addCm modCm">
        <pc:chgData name="Chris Manuel" userId="S::christopher.manuel_ucdenver.edu#ext#@na3rc.onmicrosoft.com::6cf48317-8f38-4f58-8c7a-c01fac2acafb" providerId="AD" clId="Web-{26CF4EA3-EB9B-48A5-8043-46E2B332776A}" dt="2021-07-26T22:02:10.211" v="16"/>
        <pc:sldMkLst>
          <pc:docMk/>
          <pc:sldMk cId="748443378" sldId="600"/>
        </pc:sldMkLst>
        <pc:spChg chg="mod">
          <ac:chgData name="Chris Manuel" userId="S::christopher.manuel_ucdenver.edu#ext#@na3rc.onmicrosoft.com::6cf48317-8f38-4f58-8c7a-c01fac2acafb" providerId="AD" clId="Web-{26CF4EA3-EB9B-48A5-8043-46E2B332776A}" dt="2021-07-26T22:00:36.494" v="13" actId="20577"/>
          <ac:spMkLst>
            <pc:docMk/>
            <pc:sldMk cId="748443378" sldId="600"/>
            <ac:spMk id="9" creationId="{7D334703-5F6A-3C40-9C57-92EE7ABF9DC6}"/>
          </ac:spMkLst>
        </pc:spChg>
      </pc:sldChg>
      <pc:sldChg chg="modSp addCm">
        <pc:chgData name="Chris Manuel" userId="S::christopher.manuel_ucdenver.edu#ext#@na3rc.onmicrosoft.com::6cf48317-8f38-4f58-8c7a-c01fac2acafb" providerId="AD" clId="Web-{26CF4EA3-EB9B-48A5-8043-46E2B332776A}" dt="2021-07-26T22:03:16.757" v="23" actId="20577"/>
        <pc:sldMkLst>
          <pc:docMk/>
          <pc:sldMk cId="4136165415" sldId="601"/>
        </pc:sldMkLst>
        <pc:spChg chg="mod">
          <ac:chgData name="Chris Manuel" userId="S::christopher.manuel_ucdenver.edu#ext#@na3rc.onmicrosoft.com::6cf48317-8f38-4f58-8c7a-c01fac2acafb" providerId="AD" clId="Web-{26CF4EA3-EB9B-48A5-8043-46E2B332776A}" dt="2021-07-26T22:03:16.757" v="23" actId="20577"/>
          <ac:spMkLst>
            <pc:docMk/>
            <pc:sldMk cId="4136165415" sldId="601"/>
            <ac:spMk id="35" creationId="{01E3C498-097B-4F43-BC1A-16F5405BCE73}"/>
          </ac:spMkLst>
        </pc:spChg>
      </pc:sldChg>
      <pc:sldChg chg="modSp addCm modCm">
        <pc:chgData name="Chris Manuel" userId="S::christopher.manuel_ucdenver.edu#ext#@na3rc.onmicrosoft.com::6cf48317-8f38-4f58-8c7a-c01fac2acafb" providerId="AD" clId="Web-{26CF4EA3-EB9B-48A5-8043-46E2B332776A}" dt="2021-07-26T22:21:22.072" v="91"/>
        <pc:sldMkLst>
          <pc:docMk/>
          <pc:sldMk cId="3031621529" sldId="605"/>
        </pc:sldMkLst>
        <pc:spChg chg="mod">
          <ac:chgData name="Chris Manuel" userId="S::christopher.manuel_ucdenver.edu#ext#@na3rc.onmicrosoft.com::6cf48317-8f38-4f58-8c7a-c01fac2acafb" providerId="AD" clId="Web-{26CF4EA3-EB9B-48A5-8043-46E2B332776A}" dt="2021-07-26T22:20:31.792" v="89" actId="20577"/>
          <ac:spMkLst>
            <pc:docMk/>
            <pc:sldMk cId="3031621529" sldId="605"/>
            <ac:spMk id="4" creationId="{70D5F8B3-E038-8445-B1AE-4B8CEC4300B5}"/>
          </ac:spMkLst>
        </pc:spChg>
      </pc:sldChg>
    </pc:docChg>
  </pc:docChgLst>
  <pc:docChgLst>
    <pc:chgData name="Kerith R Luchins" userId="S::kluchins_uchicago.edu#ext#@na3rc.onmicrosoft.com::3380aa2f-490e-4c3d-bacd-89bb28c98fc2" providerId="AD" clId="Web-{A6A806D8-E575-45A4-9ACC-6B62D2FEB169}"/>
    <pc:docChg chg="modSld">
      <pc:chgData name="Kerith R Luchins" userId="S::kluchins_uchicago.edu#ext#@na3rc.onmicrosoft.com::3380aa2f-490e-4c3d-bacd-89bb28c98fc2" providerId="AD" clId="Web-{A6A806D8-E575-45A4-9ACC-6B62D2FEB169}" dt="2021-07-26T15:03:15.989" v="131"/>
      <pc:docMkLst>
        <pc:docMk/>
      </pc:docMkLst>
      <pc:sldChg chg="modSp addCm">
        <pc:chgData name="Kerith R Luchins" userId="S::kluchins_uchicago.edu#ext#@na3rc.onmicrosoft.com::3380aa2f-490e-4c3d-bacd-89bb28c98fc2" providerId="AD" clId="Web-{A6A806D8-E575-45A4-9ACC-6B62D2FEB169}" dt="2021-07-26T15:00:11.208" v="120" actId="20577"/>
        <pc:sldMkLst>
          <pc:docMk/>
          <pc:sldMk cId="2887367230" sldId="291"/>
        </pc:sldMkLst>
        <pc:spChg chg="mod">
          <ac:chgData name="Kerith R Luchins" userId="S::kluchins_uchicago.edu#ext#@na3rc.onmicrosoft.com::3380aa2f-490e-4c3d-bacd-89bb28c98fc2" providerId="AD" clId="Web-{A6A806D8-E575-45A4-9ACC-6B62D2FEB169}" dt="2021-07-26T15:00:11.208" v="120" actId="20577"/>
          <ac:spMkLst>
            <pc:docMk/>
            <pc:sldMk cId="2887367230" sldId="291"/>
            <ac:spMk id="2" creationId="{00000000-0000-0000-0000-000000000000}"/>
          </ac:spMkLst>
        </pc:spChg>
      </pc:sldChg>
      <pc:sldChg chg="modSp addCm">
        <pc:chgData name="Kerith R Luchins" userId="S::kluchins_uchicago.edu#ext#@na3rc.onmicrosoft.com::3380aa2f-490e-4c3d-bacd-89bb28c98fc2" providerId="AD" clId="Web-{A6A806D8-E575-45A4-9ACC-6B62D2FEB169}" dt="2021-07-26T14:54:15.347" v="77"/>
        <pc:sldMkLst>
          <pc:docMk/>
          <pc:sldMk cId="1174728494" sldId="345"/>
        </pc:sldMkLst>
        <pc:spChg chg="mod">
          <ac:chgData name="Kerith R Luchins" userId="S::kluchins_uchicago.edu#ext#@na3rc.onmicrosoft.com::3380aa2f-490e-4c3d-bacd-89bb28c98fc2" providerId="AD" clId="Web-{A6A806D8-E575-45A4-9ACC-6B62D2FEB169}" dt="2021-07-26T14:53:45.628" v="69" actId="20577"/>
          <ac:spMkLst>
            <pc:docMk/>
            <pc:sldMk cId="1174728494" sldId="345"/>
            <ac:spMk id="4" creationId="{8A3496E0-F40F-47A8-976A-A8700307A2F0}"/>
          </ac:spMkLst>
        </pc:spChg>
      </pc:sldChg>
      <pc:sldChg chg="modSp">
        <pc:chgData name="Kerith R Luchins" userId="S::kluchins_uchicago.edu#ext#@na3rc.onmicrosoft.com::3380aa2f-490e-4c3d-bacd-89bb28c98fc2" providerId="AD" clId="Web-{A6A806D8-E575-45A4-9ACC-6B62D2FEB169}" dt="2021-07-26T15:01:59.708" v="130" actId="20577"/>
        <pc:sldMkLst>
          <pc:docMk/>
          <pc:sldMk cId="1302871520" sldId="582"/>
        </pc:sldMkLst>
        <pc:spChg chg="mod">
          <ac:chgData name="Kerith R Luchins" userId="S::kluchins_uchicago.edu#ext#@na3rc.onmicrosoft.com::3380aa2f-490e-4c3d-bacd-89bb28c98fc2" providerId="AD" clId="Web-{A6A806D8-E575-45A4-9ACC-6B62D2FEB169}" dt="2021-07-26T15:01:59.708" v="130" actId="20577"/>
          <ac:spMkLst>
            <pc:docMk/>
            <pc:sldMk cId="1302871520" sldId="582"/>
            <ac:spMk id="2" creationId="{C8301F12-8CE4-6A49-BD08-E32F3B76A0AD}"/>
          </ac:spMkLst>
        </pc:spChg>
      </pc:sldChg>
      <pc:sldChg chg="addCm">
        <pc:chgData name="Kerith R Luchins" userId="S::kluchins_uchicago.edu#ext#@na3rc.onmicrosoft.com::3380aa2f-490e-4c3d-bacd-89bb28c98fc2" providerId="AD" clId="Web-{A6A806D8-E575-45A4-9ACC-6B62D2FEB169}" dt="2021-07-26T15:03:15.989" v="131"/>
        <pc:sldMkLst>
          <pc:docMk/>
          <pc:sldMk cId="459970976" sldId="584"/>
        </pc:sldMkLst>
      </pc:sldChg>
      <pc:sldChg chg="modSp">
        <pc:chgData name="Kerith R Luchins" userId="S::kluchins_uchicago.edu#ext#@na3rc.onmicrosoft.com::3380aa2f-490e-4c3d-bacd-89bb28c98fc2" providerId="AD" clId="Web-{A6A806D8-E575-45A4-9ACC-6B62D2FEB169}" dt="2021-07-26T15:00:31.630" v="123" actId="20577"/>
        <pc:sldMkLst>
          <pc:docMk/>
          <pc:sldMk cId="871965648" sldId="588"/>
        </pc:sldMkLst>
        <pc:spChg chg="mod">
          <ac:chgData name="Kerith R Luchins" userId="S::kluchins_uchicago.edu#ext#@na3rc.onmicrosoft.com::3380aa2f-490e-4c3d-bacd-89bb28c98fc2" providerId="AD" clId="Web-{A6A806D8-E575-45A4-9ACC-6B62D2FEB169}" dt="2021-07-26T15:00:31.630" v="123" actId="20577"/>
          <ac:spMkLst>
            <pc:docMk/>
            <pc:sldMk cId="871965648" sldId="588"/>
            <ac:spMk id="8" creationId="{5BDF6464-5E6A-BE4D-8D00-AD95ED08119C}"/>
          </ac:spMkLst>
        </pc:spChg>
      </pc:sldChg>
      <pc:sldChg chg="modSp">
        <pc:chgData name="Kerith R Luchins" userId="S::kluchins_uchicago.edu#ext#@na3rc.onmicrosoft.com::3380aa2f-490e-4c3d-bacd-89bb28c98fc2" providerId="AD" clId="Web-{A6A806D8-E575-45A4-9ACC-6B62D2FEB169}" dt="2021-07-26T14:51:36.753" v="38" actId="20577"/>
        <pc:sldMkLst>
          <pc:docMk/>
          <pc:sldMk cId="3605886472" sldId="589"/>
        </pc:sldMkLst>
        <pc:spChg chg="mod">
          <ac:chgData name="Kerith R Luchins" userId="S::kluchins_uchicago.edu#ext#@na3rc.onmicrosoft.com::3380aa2f-490e-4c3d-bacd-89bb28c98fc2" providerId="AD" clId="Web-{A6A806D8-E575-45A4-9ACC-6B62D2FEB169}" dt="2021-07-26T14:51:36.753" v="38" actId="20577"/>
          <ac:spMkLst>
            <pc:docMk/>
            <pc:sldMk cId="3605886472" sldId="589"/>
            <ac:spMk id="7" creationId="{AE6B65E3-CAEA-2C45-8FEB-20B295A9CD8A}"/>
          </ac:spMkLst>
        </pc:spChg>
      </pc:sldChg>
      <pc:sldChg chg="modSp addCm">
        <pc:chgData name="Kerith R Luchins" userId="S::kluchins_uchicago.edu#ext#@na3rc.onmicrosoft.com::3380aa2f-490e-4c3d-bacd-89bb28c98fc2" providerId="AD" clId="Web-{A6A806D8-E575-45A4-9ACC-6B62D2FEB169}" dt="2021-07-26T14:49:28.550" v="7" actId="20577"/>
        <pc:sldMkLst>
          <pc:docMk/>
          <pc:sldMk cId="668666465" sldId="594"/>
        </pc:sldMkLst>
        <pc:spChg chg="mod">
          <ac:chgData name="Kerith R Luchins" userId="S::kluchins_uchicago.edu#ext#@na3rc.onmicrosoft.com::3380aa2f-490e-4c3d-bacd-89bb28c98fc2" providerId="AD" clId="Web-{A6A806D8-E575-45A4-9ACC-6B62D2FEB169}" dt="2021-07-26T14:49:28.550" v="7" actId="20577"/>
          <ac:spMkLst>
            <pc:docMk/>
            <pc:sldMk cId="668666465" sldId="594"/>
            <ac:spMk id="2" creationId="{40B07DBD-6275-E240-8148-27BD0508BE42}"/>
          </ac:spMkLst>
        </pc:spChg>
      </pc:sldChg>
      <pc:sldChg chg="modSp">
        <pc:chgData name="Kerith R Luchins" userId="S::kluchins_uchicago.edu#ext#@na3rc.onmicrosoft.com::3380aa2f-490e-4c3d-bacd-89bb28c98fc2" providerId="AD" clId="Web-{A6A806D8-E575-45A4-9ACC-6B62D2FEB169}" dt="2021-07-26T14:51:12.597" v="25" actId="20577"/>
        <pc:sldMkLst>
          <pc:docMk/>
          <pc:sldMk cId="408865912" sldId="599"/>
        </pc:sldMkLst>
        <pc:spChg chg="mod">
          <ac:chgData name="Kerith R Luchins" userId="S::kluchins_uchicago.edu#ext#@na3rc.onmicrosoft.com::3380aa2f-490e-4c3d-bacd-89bb28c98fc2" providerId="AD" clId="Web-{A6A806D8-E575-45A4-9ACC-6B62D2FEB169}" dt="2021-07-26T14:51:12.597" v="25" actId="20577"/>
          <ac:spMkLst>
            <pc:docMk/>
            <pc:sldMk cId="408865912" sldId="599"/>
            <ac:spMk id="8" creationId="{FD1E36CA-F00C-FF48-B593-323D4EC1F025}"/>
          </ac:spMkLst>
        </pc:spChg>
      </pc:sldChg>
      <pc:sldChg chg="modSp addCm">
        <pc:chgData name="Kerith R Luchins" userId="S::kluchins_uchicago.edu#ext#@na3rc.onmicrosoft.com::3380aa2f-490e-4c3d-bacd-89bb28c98fc2" providerId="AD" clId="Web-{A6A806D8-E575-45A4-9ACC-6B62D2FEB169}" dt="2021-07-26T14:50:34.425" v="23" actId="20577"/>
        <pc:sldMkLst>
          <pc:docMk/>
          <pc:sldMk cId="748443378" sldId="600"/>
        </pc:sldMkLst>
        <pc:spChg chg="mod">
          <ac:chgData name="Kerith R Luchins" userId="S::kluchins_uchicago.edu#ext#@na3rc.onmicrosoft.com::3380aa2f-490e-4c3d-bacd-89bb28c98fc2" providerId="AD" clId="Web-{A6A806D8-E575-45A4-9ACC-6B62D2FEB169}" dt="2021-07-26T14:50:34.425" v="23" actId="20577"/>
          <ac:spMkLst>
            <pc:docMk/>
            <pc:sldMk cId="748443378" sldId="600"/>
            <ac:spMk id="10" creationId="{BE87A79A-BCD4-AE46-8016-7A4DFBCFE315}"/>
          </ac:spMkLst>
        </pc:spChg>
      </pc:sldChg>
      <pc:sldChg chg="modSp addCm modCm">
        <pc:chgData name="Kerith R Luchins" userId="S::kluchins_uchicago.edu#ext#@na3rc.onmicrosoft.com::3380aa2f-490e-4c3d-bacd-89bb28c98fc2" providerId="AD" clId="Web-{A6A806D8-E575-45A4-9ACC-6B62D2FEB169}" dt="2021-07-26T14:51:46.675" v="39"/>
        <pc:sldMkLst>
          <pc:docMk/>
          <pc:sldMk cId="2790515357" sldId="602"/>
        </pc:sldMkLst>
        <pc:spChg chg="mod">
          <ac:chgData name="Kerith R Luchins" userId="S::kluchins_uchicago.edu#ext#@na3rc.onmicrosoft.com::3380aa2f-490e-4c3d-bacd-89bb28c98fc2" providerId="AD" clId="Web-{A6A806D8-E575-45A4-9ACC-6B62D2FEB169}" dt="2021-07-26T14:51:31.800" v="31" actId="20577"/>
          <ac:spMkLst>
            <pc:docMk/>
            <pc:sldMk cId="2790515357" sldId="602"/>
            <ac:spMk id="3" creationId="{B985F1D3-2374-6A4E-91C7-2FBB625DFF61}"/>
          </ac:spMkLst>
        </pc:spChg>
      </pc:sldChg>
      <pc:sldChg chg="modSp">
        <pc:chgData name="Kerith R Luchins" userId="S::kluchins_uchicago.edu#ext#@na3rc.onmicrosoft.com::3380aa2f-490e-4c3d-bacd-89bb28c98fc2" providerId="AD" clId="Web-{A6A806D8-E575-45A4-9ACC-6B62D2FEB169}" dt="2021-07-26T14:52:32.878" v="47" actId="20577"/>
        <pc:sldMkLst>
          <pc:docMk/>
          <pc:sldMk cId="2416399499" sldId="603"/>
        </pc:sldMkLst>
        <pc:spChg chg="mod">
          <ac:chgData name="Kerith R Luchins" userId="S::kluchins_uchicago.edu#ext#@na3rc.onmicrosoft.com::3380aa2f-490e-4c3d-bacd-89bb28c98fc2" providerId="AD" clId="Web-{A6A806D8-E575-45A4-9ACC-6B62D2FEB169}" dt="2021-07-26T14:52:32.878" v="47" actId="20577"/>
          <ac:spMkLst>
            <pc:docMk/>
            <pc:sldMk cId="2416399499" sldId="603"/>
            <ac:spMk id="7" creationId="{AE6B65E3-CAEA-2C45-8FEB-20B295A9CD8A}"/>
          </ac:spMkLst>
        </pc:spChg>
      </pc:sldChg>
      <pc:sldChg chg="modSp addCm">
        <pc:chgData name="Kerith R Luchins" userId="S::kluchins_uchicago.edu#ext#@na3rc.onmicrosoft.com::3380aa2f-490e-4c3d-bacd-89bb28c98fc2" providerId="AD" clId="Web-{A6A806D8-E575-45A4-9ACC-6B62D2FEB169}" dt="2021-07-26T14:55:09.785" v="87"/>
        <pc:sldMkLst>
          <pc:docMk/>
          <pc:sldMk cId="3161253136" sldId="604"/>
        </pc:sldMkLst>
        <pc:spChg chg="mod">
          <ac:chgData name="Kerith R Luchins" userId="S::kluchins_uchicago.edu#ext#@na3rc.onmicrosoft.com::3380aa2f-490e-4c3d-bacd-89bb28c98fc2" providerId="AD" clId="Web-{A6A806D8-E575-45A4-9ACC-6B62D2FEB169}" dt="2021-07-26T14:55:02.097" v="86" actId="20577"/>
          <ac:spMkLst>
            <pc:docMk/>
            <pc:sldMk cId="3161253136" sldId="604"/>
            <ac:spMk id="4" creationId="{2957FB4E-27D6-6748-906D-444A66273DCA}"/>
          </ac:spMkLst>
        </pc:spChg>
        <pc:spChg chg="mod">
          <ac:chgData name="Kerith R Luchins" userId="S::kluchins_uchicago.edu#ext#@na3rc.onmicrosoft.com::3380aa2f-490e-4c3d-bacd-89bb28c98fc2" providerId="AD" clId="Web-{A6A806D8-E575-45A4-9ACC-6B62D2FEB169}" dt="2021-07-26T14:54:43.379" v="80" actId="20577"/>
          <ac:spMkLst>
            <pc:docMk/>
            <pc:sldMk cId="3161253136" sldId="604"/>
            <ac:spMk id="7" creationId="{AE6B65E3-CAEA-2C45-8FEB-20B295A9CD8A}"/>
          </ac:spMkLst>
        </pc:spChg>
      </pc:sldChg>
      <pc:sldChg chg="modSp addCm">
        <pc:chgData name="Kerith R Luchins" userId="S::kluchins_uchicago.edu#ext#@na3rc.onmicrosoft.com::3380aa2f-490e-4c3d-bacd-89bb28c98fc2" providerId="AD" clId="Web-{A6A806D8-E575-45A4-9ACC-6B62D2FEB169}" dt="2021-07-26T14:56:09.426" v="106" actId="20577"/>
        <pc:sldMkLst>
          <pc:docMk/>
          <pc:sldMk cId="3031621529" sldId="605"/>
        </pc:sldMkLst>
        <pc:spChg chg="mod">
          <ac:chgData name="Kerith R Luchins" userId="S::kluchins_uchicago.edu#ext#@na3rc.onmicrosoft.com::3380aa2f-490e-4c3d-bacd-89bb28c98fc2" providerId="AD" clId="Web-{A6A806D8-E575-45A4-9ACC-6B62D2FEB169}" dt="2021-07-26T14:56:09.426" v="106" actId="20577"/>
          <ac:spMkLst>
            <pc:docMk/>
            <pc:sldMk cId="3031621529" sldId="605"/>
            <ac:spMk id="4" creationId="{70D5F8B3-E038-8445-B1AE-4B8CEC4300B5}"/>
          </ac:spMkLst>
        </pc:spChg>
        <pc:spChg chg="mod">
          <ac:chgData name="Kerith R Luchins" userId="S::kluchins_uchicago.edu#ext#@na3rc.onmicrosoft.com::3380aa2f-490e-4c3d-bacd-89bb28c98fc2" providerId="AD" clId="Web-{A6A806D8-E575-45A4-9ACC-6B62D2FEB169}" dt="2021-07-26T14:55:29.738" v="95" actId="20577"/>
          <ac:spMkLst>
            <pc:docMk/>
            <pc:sldMk cId="3031621529" sldId="605"/>
            <ac:spMk id="7" creationId="{AE6B65E3-CAEA-2C45-8FEB-20B295A9CD8A}"/>
          </ac:spMkLst>
        </pc:spChg>
      </pc:sldChg>
      <pc:sldChg chg="modSp">
        <pc:chgData name="Kerith R Luchins" userId="S::kluchins_uchicago.edu#ext#@na3rc.onmicrosoft.com::3380aa2f-490e-4c3d-bacd-89bb28c98fc2" providerId="AD" clId="Web-{A6A806D8-E575-45A4-9ACC-6B62D2FEB169}" dt="2021-07-26T14:52:52.488" v="61" actId="1076"/>
        <pc:sldMkLst>
          <pc:docMk/>
          <pc:sldMk cId="2571596108" sldId="606"/>
        </pc:sldMkLst>
        <pc:spChg chg="mod">
          <ac:chgData name="Kerith R Luchins" userId="S::kluchins_uchicago.edu#ext#@na3rc.onmicrosoft.com::3380aa2f-490e-4c3d-bacd-89bb28c98fc2" providerId="AD" clId="Web-{A6A806D8-E575-45A4-9ACC-6B62D2FEB169}" dt="2021-07-26T14:52:52.488" v="61" actId="1076"/>
          <ac:spMkLst>
            <pc:docMk/>
            <pc:sldMk cId="2571596108" sldId="606"/>
            <ac:spMk id="3" creationId="{F1379975-9F84-7942-B820-5B9618DAADE3}"/>
          </ac:spMkLst>
        </pc:spChg>
        <pc:spChg chg="mod">
          <ac:chgData name="Kerith R Luchins" userId="S::kluchins_uchicago.edu#ext#@na3rc.onmicrosoft.com::3380aa2f-490e-4c3d-bacd-89bb28c98fc2" providerId="AD" clId="Web-{A6A806D8-E575-45A4-9ACC-6B62D2FEB169}" dt="2021-07-26T14:52:47.144" v="57" actId="20577"/>
          <ac:spMkLst>
            <pc:docMk/>
            <pc:sldMk cId="2571596108" sldId="606"/>
            <ac:spMk id="7" creationId="{AE6B65E3-CAEA-2C45-8FEB-20B295A9CD8A}"/>
          </ac:spMkLst>
        </pc:spChg>
      </pc:sldChg>
      <pc:sldChg chg="modSp">
        <pc:chgData name="Kerith R Luchins" userId="S::kluchins_uchicago.edu#ext#@na3rc.onmicrosoft.com::3380aa2f-490e-4c3d-bacd-89bb28c98fc2" providerId="AD" clId="Web-{A6A806D8-E575-45A4-9ACC-6B62D2FEB169}" dt="2021-07-26T14:56:14.285" v="114" actId="20577"/>
        <pc:sldMkLst>
          <pc:docMk/>
          <pc:sldMk cId="1194100495" sldId="607"/>
        </pc:sldMkLst>
        <pc:spChg chg="mod">
          <ac:chgData name="Kerith R Luchins" userId="S::kluchins_uchicago.edu#ext#@na3rc.onmicrosoft.com::3380aa2f-490e-4c3d-bacd-89bb28c98fc2" providerId="AD" clId="Web-{A6A806D8-E575-45A4-9ACC-6B62D2FEB169}" dt="2021-07-26T14:56:14.285" v="114" actId="20577"/>
          <ac:spMkLst>
            <pc:docMk/>
            <pc:sldMk cId="1194100495" sldId="607"/>
            <ac:spMk id="3" creationId="{B985F1D3-2374-6A4E-91C7-2FBB625DFF61}"/>
          </ac:spMkLst>
        </pc:spChg>
      </pc:sldChg>
      <pc:sldChg chg="addCm">
        <pc:chgData name="Kerith R Luchins" userId="S::kluchins_uchicago.edu#ext#@na3rc.onmicrosoft.com::3380aa2f-490e-4c3d-bacd-89bb28c98fc2" providerId="AD" clId="Web-{A6A806D8-E575-45A4-9ACC-6B62D2FEB169}" dt="2021-07-26T14:57:16.395" v="115"/>
        <pc:sldMkLst>
          <pc:docMk/>
          <pc:sldMk cId="1932480120" sldId="608"/>
        </pc:sldMkLst>
      </pc:sldChg>
      <pc:sldChg chg="addCm">
        <pc:chgData name="Kerith R Luchins" userId="S::kluchins_uchicago.edu#ext#@na3rc.onmicrosoft.com::3380aa2f-490e-4c3d-bacd-89bb28c98fc2" providerId="AD" clId="Web-{A6A806D8-E575-45A4-9ACC-6B62D2FEB169}" dt="2021-07-26T14:58:18.676" v="116"/>
        <pc:sldMkLst>
          <pc:docMk/>
          <pc:sldMk cId="4083417319" sldId="609"/>
        </pc:sldMkLst>
      </pc:sldChg>
    </pc:docChg>
  </pc:docChgLst>
  <pc:docChgLst>
    <pc:chgData name="Megan LaFollette" userId="S::meglafollette@na3rsc.org::7e8a1ef2-7ade-4030-9b9c-1ac0c3f850e3" providerId="AD" clId="Web-{64C4177F-378F-43C6-B31A-FBD29AF9D0E3}"/>
    <pc:docChg chg="addSld delSld modSld">
      <pc:chgData name="Megan LaFollette" userId="S::meglafollette@na3rsc.org::7e8a1ef2-7ade-4030-9b9c-1ac0c3f850e3" providerId="AD" clId="Web-{64C4177F-378F-43C6-B31A-FBD29AF9D0E3}" dt="2021-11-19T18:03:00.961" v="28"/>
      <pc:docMkLst>
        <pc:docMk/>
      </pc:docMkLst>
      <pc:sldChg chg="addCm">
        <pc:chgData name="Megan LaFollette" userId="S::meglafollette@na3rsc.org::7e8a1ef2-7ade-4030-9b9c-1ac0c3f850e3" providerId="AD" clId="Web-{64C4177F-378F-43C6-B31A-FBD29AF9D0E3}" dt="2021-11-19T18:01:40.430" v="0"/>
        <pc:sldMkLst>
          <pc:docMk/>
          <pc:sldMk cId="4237801862" sldId="5273"/>
        </pc:sldMkLst>
      </pc:sldChg>
      <pc:sldChg chg="modSp">
        <pc:chgData name="Megan LaFollette" userId="S::meglafollette@na3rsc.org::7e8a1ef2-7ade-4030-9b9c-1ac0c3f850e3" providerId="AD" clId="Web-{64C4177F-378F-43C6-B31A-FBD29AF9D0E3}" dt="2021-11-19T18:02:02.227" v="7" actId="1076"/>
        <pc:sldMkLst>
          <pc:docMk/>
          <pc:sldMk cId="674078822" sldId="5274"/>
        </pc:sldMkLst>
        <pc:spChg chg="mod">
          <ac:chgData name="Megan LaFollette" userId="S::meglafollette@na3rsc.org::7e8a1ef2-7ade-4030-9b9c-1ac0c3f850e3" providerId="AD" clId="Web-{64C4177F-378F-43C6-B31A-FBD29AF9D0E3}" dt="2021-11-19T18:01:58.961" v="6" actId="20577"/>
          <ac:spMkLst>
            <pc:docMk/>
            <pc:sldMk cId="674078822" sldId="5274"/>
            <ac:spMk id="7" creationId="{AE6B65E3-CAEA-2C45-8FEB-20B295A9CD8A}"/>
          </ac:spMkLst>
        </pc:spChg>
        <pc:spChg chg="mod">
          <ac:chgData name="Megan LaFollette" userId="S::meglafollette@na3rsc.org::7e8a1ef2-7ade-4030-9b9c-1ac0c3f850e3" providerId="AD" clId="Web-{64C4177F-378F-43C6-B31A-FBD29AF9D0E3}" dt="2021-11-19T18:02:02.227" v="7" actId="1076"/>
          <ac:spMkLst>
            <pc:docMk/>
            <pc:sldMk cId="674078822" sldId="5274"/>
            <ac:spMk id="8" creationId="{D3065775-2CEB-BF41-A9DA-5BF5A3B6AFC6}"/>
          </ac:spMkLst>
        </pc:spChg>
      </pc:sldChg>
      <pc:sldChg chg="modSp add del replId">
        <pc:chgData name="Megan LaFollette" userId="S::meglafollette@na3rsc.org::7e8a1ef2-7ade-4030-9b9c-1ac0c3f850e3" providerId="AD" clId="Web-{64C4177F-378F-43C6-B31A-FBD29AF9D0E3}" dt="2021-11-19T18:03:00.961" v="28"/>
        <pc:sldMkLst>
          <pc:docMk/>
          <pc:sldMk cId="3963116516" sldId="5275"/>
        </pc:sldMkLst>
        <pc:spChg chg="mod">
          <ac:chgData name="Megan LaFollette" userId="S::meglafollette@na3rsc.org::7e8a1ef2-7ade-4030-9b9c-1ac0c3f850e3" providerId="AD" clId="Web-{64C4177F-378F-43C6-B31A-FBD29AF9D0E3}" dt="2021-11-19T18:02:54.727" v="27"/>
          <ac:spMkLst>
            <pc:docMk/>
            <pc:sldMk cId="3963116516" sldId="5275"/>
            <ac:spMk id="7" creationId="{AE6B65E3-CAEA-2C45-8FEB-20B295A9CD8A}"/>
          </ac:spMkLst>
        </pc:spChg>
      </pc:sldChg>
    </pc:docChg>
  </pc:docChgLst>
  <pc:docChgLst>
    <pc:chgData name="Mark Prescott - NC3Rs" userId="S::mark.prescott_nc3rs.org.uk#ext#@na3rc.onmicrosoft.com::8505120f-016d-479f-bbf7-c8afbb5228ef" providerId="AD" clId="Web-{9BEF9EE0-DFFE-423C-8D5C-C8D33AE013A7}"/>
    <pc:docChg chg="">
      <pc:chgData name="Mark Prescott - NC3Rs" userId="S::mark.prescott_nc3rs.org.uk#ext#@na3rc.onmicrosoft.com::8505120f-016d-479f-bbf7-c8afbb5228ef" providerId="AD" clId="Web-{9BEF9EE0-DFFE-423C-8D5C-C8D33AE013A7}" dt="2021-11-22T09:21:31.092" v="13"/>
      <pc:docMkLst>
        <pc:docMk/>
      </pc:docMkLst>
      <pc:sldChg chg="addCm">
        <pc:chgData name="Mark Prescott - NC3Rs" userId="S::mark.prescott_nc3rs.org.uk#ext#@na3rc.onmicrosoft.com::8505120f-016d-479f-bbf7-c8afbb5228ef" providerId="AD" clId="Web-{9BEF9EE0-DFFE-423C-8D5C-C8D33AE013A7}" dt="2021-11-22T09:02:16.118" v="0"/>
        <pc:sldMkLst>
          <pc:docMk/>
          <pc:sldMk cId="264891232" sldId="596"/>
        </pc:sldMkLst>
      </pc:sldChg>
      <pc:sldChg chg="addCm modCm">
        <pc:chgData name="Mark Prescott - NC3Rs" userId="S::mark.prescott_nc3rs.org.uk#ext#@na3rc.onmicrosoft.com::8505120f-016d-479f-bbf7-c8afbb5228ef" providerId="AD" clId="Web-{9BEF9EE0-DFFE-423C-8D5C-C8D33AE013A7}" dt="2021-11-22T09:19:56.699" v="11"/>
        <pc:sldMkLst>
          <pc:docMk/>
          <pc:sldMk cId="2779181510" sldId="610"/>
        </pc:sldMkLst>
      </pc:sldChg>
      <pc:sldChg chg="addCm">
        <pc:chgData name="Mark Prescott - NC3Rs" userId="S::mark.prescott_nc3rs.org.uk#ext#@na3rc.onmicrosoft.com::8505120f-016d-479f-bbf7-c8afbb5228ef" providerId="AD" clId="Web-{9BEF9EE0-DFFE-423C-8D5C-C8D33AE013A7}" dt="2021-11-22T09:02:37.165" v="1"/>
        <pc:sldMkLst>
          <pc:docMk/>
          <pc:sldMk cId="398397394" sldId="617"/>
        </pc:sldMkLst>
      </pc:sldChg>
      <pc:sldChg chg="addCm modCm">
        <pc:chgData name="Mark Prescott - NC3Rs" userId="S::mark.prescott_nc3rs.org.uk#ext#@na3rc.onmicrosoft.com::8505120f-016d-479f-bbf7-c8afbb5228ef" providerId="AD" clId="Web-{9BEF9EE0-DFFE-423C-8D5C-C8D33AE013A7}" dt="2021-11-22T09:21:31.092" v="13"/>
        <pc:sldMkLst>
          <pc:docMk/>
          <pc:sldMk cId="4090580375" sldId="626"/>
        </pc:sldMkLst>
      </pc:sldChg>
      <pc:sldChg chg="addCm modCm">
        <pc:chgData name="Mark Prescott - NC3Rs" userId="S::mark.prescott_nc3rs.org.uk#ext#@na3rc.onmicrosoft.com::8505120f-016d-479f-bbf7-c8afbb5228ef" providerId="AD" clId="Web-{9BEF9EE0-DFFE-423C-8D5C-C8D33AE013A7}" dt="2021-11-22T09:16:48.818" v="6"/>
        <pc:sldMkLst>
          <pc:docMk/>
          <pc:sldMk cId="3092841095" sldId="628"/>
        </pc:sldMkLst>
      </pc:sldChg>
      <pc:sldChg chg="addCm modCm">
        <pc:chgData name="Mark Prescott - NC3Rs" userId="S::mark.prescott_nc3rs.org.uk#ext#@na3rc.onmicrosoft.com::8505120f-016d-479f-bbf7-c8afbb5228ef" providerId="AD" clId="Web-{9BEF9EE0-DFFE-423C-8D5C-C8D33AE013A7}" dt="2021-11-22T09:20:45.528" v="12"/>
        <pc:sldMkLst>
          <pc:docMk/>
          <pc:sldMk cId="2840106618" sldId="633"/>
        </pc:sldMkLst>
      </pc:sldChg>
      <pc:sldChg chg="addCm">
        <pc:chgData name="Mark Prescott - NC3Rs" userId="S::mark.prescott_nc3rs.org.uk#ext#@na3rc.onmicrosoft.com::8505120f-016d-479f-bbf7-c8afbb5228ef" providerId="AD" clId="Web-{9BEF9EE0-DFFE-423C-8D5C-C8D33AE013A7}" dt="2021-11-22T09:19:32.417" v="9"/>
        <pc:sldMkLst>
          <pc:docMk/>
          <pc:sldMk cId="1869351007" sldId="5265"/>
        </pc:sldMkLst>
      </pc:sldChg>
      <pc:sldChg chg="addCm modCm">
        <pc:chgData name="Mark Prescott - NC3Rs" userId="S::mark.prescott_nc3rs.org.uk#ext#@na3rc.onmicrosoft.com::8505120f-016d-479f-bbf7-c8afbb5228ef" providerId="AD" clId="Web-{9BEF9EE0-DFFE-423C-8D5C-C8D33AE013A7}" dt="2021-11-22T09:17:24.913" v="7"/>
        <pc:sldMkLst>
          <pc:docMk/>
          <pc:sldMk cId="2891095781" sldId="5271"/>
        </pc:sldMkLst>
      </pc:sldChg>
      <pc:sldChg chg="addCm">
        <pc:chgData name="Mark Prescott - NC3Rs" userId="S::mark.prescott_nc3rs.org.uk#ext#@na3rc.onmicrosoft.com::8505120f-016d-479f-bbf7-c8afbb5228ef" providerId="AD" clId="Web-{9BEF9EE0-DFFE-423C-8D5C-C8D33AE013A7}" dt="2021-11-22T09:15:47.722" v="5"/>
        <pc:sldMkLst>
          <pc:docMk/>
          <pc:sldMk cId="4237801862" sldId="5273"/>
        </pc:sldMkLst>
      </pc:sldChg>
    </pc:docChg>
  </pc:docChgLst>
  <pc:docChgLst>
    <pc:chgData name="Sarah Thurston" userId="S::sthursto_med.umich.edu#ext#@na3rc.onmicrosoft.com::df8414d1-d282-4cb8-89b8-3bce441ba94b" providerId="AD" clId="Web-{2C86EC7F-7A78-41DC-9CA8-0E020F4DF95A}"/>
    <pc:docChg chg="addSld modSld">
      <pc:chgData name="Sarah Thurston" userId="S::sthursto_med.umich.edu#ext#@na3rc.onmicrosoft.com::df8414d1-d282-4cb8-89b8-3bce441ba94b" providerId="AD" clId="Web-{2C86EC7F-7A78-41DC-9CA8-0E020F4DF95A}" dt="2021-09-20T16:57:24.150" v="19" actId="20577"/>
      <pc:docMkLst>
        <pc:docMk/>
      </pc:docMkLst>
      <pc:sldChg chg="modSp new">
        <pc:chgData name="Sarah Thurston" userId="S::sthursto_med.umich.edu#ext#@na3rc.onmicrosoft.com::df8414d1-d282-4cb8-89b8-3bce441ba94b" providerId="AD" clId="Web-{2C86EC7F-7A78-41DC-9CA8-0E020F4DF95A}" dt="2021-09-20T16:57:24.150" v="19" actId="20577"/>
        <pc:sldMkLst>
          <pc:docMk/>
          <pc:sldMk cId="2840106618" sldId="633"/>
        </pc:sldMkLst>
        <pc:spChg chg="mod">
          <ac:chgData name="Sarah Thurston" userId="S::sthursto_med.umich.edu#ext#@na3rc.onmicrosoft.com::df8414d1-d282-4cb8-89b8-3bce441ba94b" providerId="AD" clId="Web-{2C86EC7F-7A78-41DC-9CA8-0E020F4DF95A}" dt="2021-09-20T16:57:24.150" v="19" actId="20577"/>
          <ac:spMkLst>
            <pc:docMk/>
            <pc:sldMk cId="2840106618" sldId="633"/>
            <ac:spMk id="2" creationId="{08BDAC52-348A-4617-8423-9538F712AEAA}"/>
          </ac:spMkLst>
        </pc:spChg>
      </pc:sldChg>
    </pc:docChg>
  </pc:docChgLst>
  <pc:docChgLst>
    <pc:chgData name="Megan LaFollette" userId="8ccaef87-119f-4e3b-a20d-ccf553d5f0f4" providerId="ADAL" clId="{9412186B-0817-B34F-B8CF-82043014AD69}"/>
    <pc:docChg chg="undo custSel delSld modSld sldOrd">
      <pc:chgData name="Megan LaFollette" userId="8ccaef87-119f-4e3b-a20d-ccf553d5f0f4" providerId="ADAL" clId="{9412186B-0817-B34F-B8CF-82043014AD69}" dt="2022-01-12T22:47:09.737" v="968" actId="2696"/>
      <pc:docMkLst>
        <pc:docMk/>
      </pc:docMkLst>
      <pc:sldChg chg="del">
        <pc:chgData name="Megan LaFollette" userId="8ccaef87-119f-4e3b-a20d-ccf553d5f0f4" providerId="ADAL" clId="{9412186B-0817-B34F-B8CF-82043014AD69}" dt="2022-01-12T22:47:09.737" v="968" actId="2696"/>
        <pc:sldMkLst>
          <pc:docMk/>
          <pc:sldMk cId="3639773168" sldId="256"/>
        </pc:sldMkLst>
      </pc:sldChg>
      <pc:sldChg chg="modSp mod">
        <pc:chgData name="Megan LaFollette" userId="8ccaef87-119f-4e3b-a20d-ccf553d5f0f4" providerId="ADAL" clId="{9412186B-0817-B34F-B8CF-82043014AD69}" dt="2022-01-12T22:37:57.687" v="948" actId="27636"/>
        <pc:sldMkLst>
          <pc:docMk/>
          <pc:sldMk cId="2843272423" sldId="390"/>
        </pc:sldMkLst>
        <pc:spChg chg="mod">
          <ac:chgData name="Megan LaFollette" userId="8ccaef87-119f-4e3b-a20d-ccf553d5f0f4" providerId="ADAL" clId="{9412186B-0817-B34F-B8CF-82043014AD69}" dt="2022-01-12T22:37:57.687" v="948" actId="27636"/>
          <ac:spMkLst>
            <pc:docMk/>
            <pc:sldMk cId="2843272423" sldId="390"/>
            <ac:spMk id="5" creationId="{24C319EF-D32B-D845-BE17-C7ADE9ABCD7F}"/>
          </ac:spMkLst>
        </pc:spChg>
        <pc:spChg chg="mod">
          <ac:chgData name="Megan LaFollette" userId="8ccaef87-119f-4e3b-a20d-ccf553d5f0f4" providerId="ADAL" clId="{9412186B-0817-B34F-B8CF-82043014AD69}" dt="2022-01-12T22:37:57.682" v="947" actId="27636"/>
          <ac:spMkLst>
            <pc:docMk/>
            <pc:sldMk cId="2843272423" sldId="390"/>
            <ac:spMk id="7" creationId="{D59171CC-C436-9747-882C-1F7C747B7A9D}"/>
          </ac:spMkLst>
        </pc:spChg>
      </pc:sldChg>
      <pc:sldChg chg="delCm">
        <pc:chgData name="Megan LaFollette" userId="8ccaef87-119f-4e3b-a20d-ccf553d5f0f4" providerId="ADAL" clId="{9412186B-0817-B34F-B8CF-82043014AD69}" dt="2022-01-12T21:58:57.977" v="909" actId="1592"/>
        <pc:sldMkLst>
          <pc:docMk/>
          <pc:sldMk cId="1785286985" sldId="571"/>
        </pc:sldMkLst>
      </pc:sldChg>
      <pc:sldChg chg="addSp delSp modSp mod delCm modNotesTx">
        <pc:chgData name="Megan LaFollette" userId="8ccaef87-119f-4e3b-a20d-ccf553d5f0f4" providerId="ADAL" clId="{9412186B-0817-B34F-B8CF-82043014AD69}" dt="2022-01-12T21:54:26.066" v="672" actId="20577"/>
        <pc:sldMkLst>
          <pc:docMk/>
          <pc:sldMk cId="264891232" sldId="596"/>
        </pc:sldMkLst>
        <pc:spChg chg="mod">
          <ac:chgData name="Megan LaFollette" userId="8ccaef87-119f-4e3b-a20d-ccf553d5f0f4" providerId="ADAL" clId="{9412186B-0817-B34F-B8CF-82043014AD69}" dt="2022-01-12T21:34:54.598" v="11" actId="20577"/>
          <ac:spMkLst>
            <pc:docMk/>
            <pc:sldMk cId="264891232" sldId="596"/>
            <ac:spMk id="3" creationId="{B985F1D3-2374-6A4E-91C7-2FBB625DFF61}"/>
          </ac:spMkLst>
        </pc:spChg>
        <pc:spChg chg="add mod">
          <ac:chgData name="Megan LaFollette" userId="8ccaef87-119f-4e3b-a20d-ccf553d5f0f4" providerId="ADAL" clId="{9412186B-0817-B34F-B8CF-82043014AD69}" dt="2022-01-12T21:37:25.019" v="27" actId="1076"/>
          <ac:spMkLst>
            <pc:docMk/>
            <pc:sldMk cId="264891232" sldId="596"/>
            <ac:spMk id="8" creationId="{1E27370D-9925-6947-8782-CD3D5BF98824}"/>
          </ac:spMkLst>
        </pc:spChg>
        <pc:picChg chg="add del mod">
          <ac:chgData name="Megan LaFollette" userId="8ccaef87-119f-4e3b-a20d-ccf553d5f0f4" providerId="ADAL" clId="{9412186B-0817-B34F-B8CF-82043014AD69}" dt="2022-01-12T21:35:59.764" v="15" actId="478"/>
          <ac:picMkLst>
            <pc:docMk/>
            <pc:sldMk cId="264891232" sldId="596"/>
            <ac:picMk id="4" creationId="{8954D2CC-B41F-C241-8C9D-525B010FAA1B}"/>
          </ac:picMkLst>
        </pc:picChg>
        <pc:picChg chg="add del mod modCrop">
          <ac:chgData name="Megan LaFollette" userId="8ccaef87-119f-4e3b-a20d-ccf553d5f0f4" providerId="ADAL" clId="{9412186B-0817-B34F-B8CF-82043014AD69}" dt="2022-01-12T21:37:35.106" v="28" actId="732"/>
          <ac:picMkLst>
            <pc:docMk/>
            <pc:sldMk cId="264891232" sldId="596"/>
            <ac:picMk id="6" creationId="{17695EB8-479F-8044-B877-82E8401DD576}"/>
          </ac:picMkLst>
        </pc:picChg>
        <pc:picChg chg="del mod">
          <ac:chgData name="Megan LaFollette" userId="8ccaef87-119f-4e3b-a20d-ccf553d5f0f4" providerId="ADAL" clId="{9412186B-0817-B34F-B8CF-82043014AD69}" dt="2022-01-12T21:36:25.393" v="17" actId="478"/>
          <ac:picMkLst>
            <pc:docMk/>
            <pc:sldMk cId="264891232" sldId="596"/>
            <ac:picMk id="2050" creationId="{2D34287A-BE4C-2448-8D80-A4C03D5650D1}"/>
          </ac:picMkLst>
        </pc:picChg>
      </pc:sldChg>
      <pc:sldChg chg="modNotesTx">
        <pc:chgData name="Megan LaFollette" userId="8ccaef87-119f-4e3b-a20d-ccf553d5f0f4" providerId="ADAL" clId="{9412186B-0817-B34F-B8CF-82043014AD69}" dt="2022-01-12T21:53:35.883" v="595" actId="20577"/>
        <pc:sldMkLst>
          <pc:docMk/>
          <pc:sldMk cId="3031621529" sldId="605"/>
        </pc:sldMkLst>
      </pc:sldChg>
      <pc:sldChg chg="addSp delSp modSp mod modNotesTx">
        <pc:chgData name="Megan LaFollette" userId="8ccaef87-119f-4e3b-a20d-ccf553d5f0f4" providerId="ADAL" clId="{9412186B-0817-B34F-B8CF-82043014AD69}" dt="2022-01-12T21:53:23.787" v="594" actId="20577"/>
        <pc:sldMkLst>
          <pc:docMk/>
          <pc:sldMk cId="1194100495" sldId="607"/>
        </pc:sldMkLst>
        <pc:spChg chg="add mod">
          <ac:chgData name="Megan LaFollette" userId="8ccaef87-119f-4e3b-a20d-ccf553d5f0f4" providerId="ADAL" clId="{9412186B-0817-B34F-B8CF-82043014AD69}" dt="2022-01-12T21:50:54.528" v="439" actId="14100"/>
          <ac:spMkLst>
            <pc:docMk/>
            <pc:sldMk cId="1194100495" sldId="607"/>
            <ac:spMk id="6" creationId="{3675B524-BA3F-F242-B9E3-AA30F4107202}"/>
          </ac:spMkLst>
        </pc:spChg>
        <pc:picChg chg="add mod modCrop">
          <ac:chgData name="Megan LaFollette" userId="8ccaef87-119f-4e3b-a20d-ccf553d5f0f4" providerId="ADAL" clId="{9412186B-0817-B34F-B8CF-82043014AD69}" dt="2022-01-12T21:50:57.543" v="440" actId="167"/>
          <ac:picMkLst>
            <pc:docMk/>
            <pc:sldMk cId="1194100495" sldId="607"/>
            <ac:picMk id="4" creationId="{8029CAD0-0AA6-6644-9831-9EA2F7DE468D}"/>
          </ac:picMkLst>
        </pc:picChg>
        <pc:picChg chg="del">
          <ac:chgData name="Megan LaFollette" userId="8ccaef87-119f-4e3b-a20d-ccf553d5f0f4" providerId="ADAL" clId="{9412186B-0817-B34F-B8CF-82043014AD69}" dt="2022-01-12T21:50:29.648" v="432" actId="478"/>
          <ac:picMkLst>
            <pc:docMk/>
            <pc:sldMk cId="1194100495" sldId="607"/>
            <ac:picMk id="2050" creationId="{2D34287A-BE4C-2448-8D80-A4C03D5650D1}"/>
          </ac:picMkLst>
        </pc:picChg>
      </pc:sldChg>
      <pc:sldChg chg="addSp delSp modSp mod delCm">
        <pc:chgData name="Megan LaFollette" userId="8ccaef87-119f-4e3b-a20d-ccf553d5f0f4" providerId="ADAL" clId="{9412186B-0817-B34F-B8CF-82043014AD69}" dt="2022-01-12T22:39:51.366" v="957" actId="732"/>
        <pc:sldMkLst>
          <pc:docMk/>
          <pc:sldMk cId="2779181510" sldId="610"/>
        </pc:sldMkLst>
        <pc:picChg chg="add mod modCrop">
          <ac:chgData name="Megan LaFollette" userId="8ccaef87-119f-4e3b-a20d-ccf553d5f0f4" providerId="ADAL" clId="{9412186B-0817-B34F-B8CF-82043014AD69}" dt="2022-01-12T22:39:51.366" v="957" actId="732"/>
          <ac:picMkLst>
            <pc:docMk/>
            <pc:sldMk cId="2779181510" sldId="610"/>
            <ac:picMk id="4" creationId="{24A2DEB6-1D93-8A4F-AC1C-90ADF9DFD4A3}"/>
          </ac:picMkLst>
        </pc:picChg>
        <pc:picChg chg="del mod">
          <ac:chgData name="Megan LaFollette" userId="8ccaef87-119f-4e3b-a20d-ccf553d5f0f4" providerId="ADAL" clId="{9412186B-0817-B34F-B8CF-82043014AD69}" dt="2022-01-12T22:38:45.621" v="950" actId="478"/>
          <ac:picMkLst>
            <pc:docMk/>
            <pc:sldMk cId="2779181510" sldId="610"/>
            <ac:picMk id="2050" creationId="{2D34287A-BE4C-2448-8D80-A4C03D5650D1}"/>
          </ac:picMkLst>
        </pc:picChg>
      </pc:sldChg>
      <pc:sldChg chg="addSp delSp modSp mod delCm modNotesTx">
        <pc:chgData name="Megan LaFollette" userId="8ccaef87-119f-4e3b-a20d-ccf553d5f0f4" providerId="ADAL" clId="{9412186B-0817-B34F-B8CF-82043014AD69}" dt="2022-01-12T21:55:12.173" v="878" actId="20577"/>
        <pc:sldMkLst>
          <pc:docMk/>
          <pc:sldMk cId="398397394" sldId="617"/>
        </pc:sldMkLst>
        <pc:spChg chg="mod">
          <ac:chgData name="Megan LaFollette" userId="8ccaef87-119f-4e3b-a20d-ccf553d5f0f4" providerId="ADAL" clId="{9412186B-0817-B34F-B8CF-82043014AD69}" dt="2022-01-12T21:37:47.047" v="31" actId="20577"/>
          <ac:spMkLst>
            <pc:docMk/>
            <pc:sldMk cId="398397394" sldId="617"/>
            <ac:spMk id="3" creationId="{B985F1D3-2374-6A4E-91C7-2FBB625DFF61}"/>
          </ac:spMkLst>
        </pc:spChg>
        <pc:spChg chg="add mod">
          <ac:chgData name="Megan LaFollette" userId="8ccaef87-119f-4e3b-a20d-ccf553d5f0f4" providerId="ADAL" clId="{9412186B-0817-B34F-B8CF-82043014AD69}" dt="2022-01-12T21:41:54.298" v="203" actId="14100"/>
          <ac:spMkLst>
            <pc:docMk/>
            <pc:sldMk cId="398397394" sldId="617"/>
            <ac:spMk id="6" creationId="{037AD8BD-0B40-A94F-81A6-E0969002BB5D}"/>
          </ac:spMkLst>
        </pc:spChg>
        <pc:picChg chg="add del mod">
          <ac:chgData name="Megan LaFollette" userId="8ccaef87-119f-4e3b-a20d-ccf553d5f0f4" providerId="ADAL" clId="{9412186B-0817-B34F-B8CF-82043014AD69}" dt="2022-01-12T21:41:17.281" v="194" actId="478"/>
          <ac:picMkLst>
            <pc:docMk/>
            <pc:sldMk cId="398397394" sldId="617"/>
            <ac:picMk id="4" creationId="{7439C243-A8DA-9C4C-A67C-732CCE978AAE}"/>
          </ac:picMkLst>
        </pc:picChg>
        <pc:picChg chg="add mod modCrop">
          <ac:chgData name="Megan LaFollette" userId="8ccaef87-119f-4e3b-a20d-ccf553d5f0f4" providerId="ADAL" clId="{9412186B-0817-B34F-B8CF-82043014AD69}" dt="2022-01-12T21:42:02.358" v="205" actId="732"/>
          <ac:picMkLst>
            <pc:docMk/>
            <pc:sldMk cId="398397394" sldId="617"/>
            <ac:picMk id="7" creationId="{044363F0-A784-B340-A0E9-563A9A30CF7C}"/>
          </ac:picMkLst>
        </pc:picChg>
        <pc:picChg chg="del">
          <ac:chgData name="Megan LaFollette" userId="8ccaef87-119f-4e3b-a20d-ccf553d5f0f4" providerId="ADAL" clId="{9412186B-0817-B34F-B8CF-82043014AD69}" dt="2022-01-12T21:40:43.374" v="186" actId="478"/>
          <ac:picMkLst>
            <pc:docMk/>
            <pc:sldMk cId="398397394" sldId="617"/>
            <ac:picMk id="2050" creationId="{2D34287A-BE4C-2448-8D80-A4C03D5650D1}"/>
          </ac:picMkLst>
        </pc:picChg>
      </pc:sldChg>
      <pc:sldChg chg="modSp mod">
        <pc:chgData name="Megan LaFollette" userId="8ccaef87-119f-4e3b-a20d-ccf553d5f0f4" providerId="ADAL" clId="{9412186B-0817-B34F-B8CF-82043014AD69}" dt="2022-01-12T22:40:56.544" v="967" actId="12"/>
        <pc:sldMkLst>
          <pc:docMk/>
          <pc:sldMk cId="2143904020" sldId="618"/>
        </pc:sldMkLst>
        <pc:spChg chg="mod">
          <ac:chgData name="Megan LaFollette" userId="8ccaef87-119f-4e3b-a20d-ccf553d5f0f4" providerId="ADAL" clId="{9412186B-0817-B34F-B8CF-82043014AD69}" dt="2022-01-12T22:40:56.544" v="967" actId="12"/>
          <ac:spMkLst>
            <pc:docMk/>
            <pc:sldMk cId="2143904020" sldId="618"/>
            <ac:spMk id="4" creationId="{EA071E46-0A0E-1E46-9524-80D43A428D36}"/>
          </ac:spMkLst>
        </pc:spChg>
        <pc:spChg chg="mod">
          <ac:chgData name="Megan LaFollette" userId="8ccaef87-119f-4e3b-a20d-ccf553d5f0f4" providerId="ADAL" clId="{9412186B-0817-B34F-B8CF-82043014AD69}" dt="2022-01-12T22:40:49.005" v="964" actId="403"/>
          <ac:spMkLst>
            <pc:docMk/>
            <pc:sldMk cId="2143904020" sldId="618"/>
            <ac:spMk id="7" creationId="{AE6B65E3-CAEA-2C45-8FEB-20B295A9CD8A}"/>
          </ac:spMkLst>
        </pc:spChg>
      </pc:sldChg>
      <pc:sldChg chg="modNotesTx">
        <pc:chgData name="Megan LaFollette" userId="8ccaef87-119f-4e3b-a20d-ccf553d5f0f4" providerId="ADAL" clId="{9412186B-0817-B34F-B8CF-82043014AD69}" dt="2022-01-12T21:53:43.795" v="596" actId="20577"/>
        <pc:sldMkLst>
          <pc:docMk/>
          <pc:sldMk cId="3277060213" sldId="623"/>
        </pc:sldMkLst>
      </pc:sldChg>
      <pc:sldChg chg="modSp mod ord delCm">
        <pc:chgData name="Megan LaFollette" userId="8ccaef87-119f-4e3b-a20d-ccf553d5f0f4" providerId="ADAL" clId="{9412186B-0817-B34F-B8CF-82043014AD69}" dt="2022-01-12T21:47:45.605" v="418" actId="403"/>
        <pc:sldMkLst>
          <pc:docMk/>
          <pc:sldMk cId="4090580375" sldId="626"/>
        </pc:sldMkLst>
        <pc:spChg chg="mod">
          <ac:chgData name="Megan LaFollette" userId="8ccaef87-119f-4e3b-a20d-ccf553d5f0f4" providerId="ADAL" clId="{9412186B-0817-B34F-B8CF-82043014AD69}" dt="2022-01-12T21:47:45.605" v="418" actId="403"/>
          <ac:spMkLst>
            <pc:docMk/>
            <pc:sldMk cId="4090580375" sldId="626"/>
            <ac:spMk id="4" creationId="{7436F8FE-7778-004F-94AA-7BC8AB05F4B5}"/>
          </ac:spMkLst>
        </pc:spChg>
        <pc:spChg chg="mod">
          <ac:chgData name="Megan LaFollette" userId="8ccaef87-119f-4e3b-a20d-ccf553d5f0f4" providerId="ADAL" clId="{9412186B-0817-B34F-B8CF-82043014AD69}" dt="2022-01-12T21:47:30.132" v="415" actId="403"/>
          <ac:spMkLst>
            <pc:docMk/>
            <pc:sldMk cId="4090580375" sldId="626"/>
            <ac:spMk id="7" creationId="{AE6B65E3-CAEA-2C45-8FEB-20B295A9CD8A}"/>
          </ac:spMkLst>
        </pc:spChg>
      </pc:sldChg>
      <pc:sldChg chg="modSp mod ord delCm">
        <pc:chgData name="Megan LaFollette" userId="8ccaef87-119f-4e3b-a20d-ccf553d5f0f4" providerId="ADAL" clId="{9412186B-0817-B34F-B8CF-82043014AD69}" dt="2022-01-12T21:53:58.138" v="597" actId="1592"/>
        <pc:sldMkLst>
          <pc:docMk/>
          <pc:sldMk cId="2065036816" sldId="627"/>
        </pc:sldMkLst>
        <pc:spChg chg="mod">
          <ac:chgData name="Megan LaFollette" userId="8ccaef87-119f-4e3b-a20d-ccf553d5f0f4" providerId="ADAL" clId="{9412186B-0817-B34F-B8CF-82043014AD69}" dt="2022-01-12T21:47:23.127" v="414" actId="207"/>
          <ac:spMkLst>
            <pc:docMk/>
            <pc:sldMk cId="2065036816" sldId="627"/>
            <ac:spMk id="7" creationId="{AE6B65E3-CAEA-2C45-8FEB-20B295A9CD8A}"/>
          </ac:spMkLst>
        </pc:spChg>
      </pc:sldChg>
      <pc:sldChg chg="addSp delSp modSp mod delCm modNotesTx">
        <pc:chgData name="Megan LaFollette" userId="8ccaef87-119f-4e3b-a20d-ccf553d5f0f4" providerId="ADAL" clId="{9412186B-0817-B34F-B8CF-82043014AD69}" dt="2022-01-12T21:46:55.210" v="385" actId="20577"/>
        <pc:sldMkLst>
          <pc:docMk/>
          <pc:sldMk cId="3092841095" sldId="628"/>
        </pc:sldMkLst>
        <pc:spChg chg="mod">
          <ac:chgData name="Megan LaFollette" userId="8ccaef87-119f-4e3b-a20d-ccf553d5f0f4" providerId="ADAL" clId="{9412186B-0817-B34F-B8CF-82043014AD69}" dt="2022-01-12T21:46:55.210" v="385" actId="20577"/>
          <ac:spMkLst>
            <pc:docMk/>
            <pc:sldMk cId="3092841095" sldId="628"/>
            <ac:spMk id="3" creationId="{B985F1D3-2374-6A4E-91C7-2FBB625DFF61}"/>
          </ac:spMkLst>
        </pc:spChg>
        <pc:spChg chg="add mod">
          <ac:chgData name="Megan LaFollette" userId="8ccaef87-119f-4e3b-a20d-ccf553d5f0f4" providerId="ADAL" clId="{9412186B-0817-B34F-B8CF-82043014AD69}" dt="2022-01-12T21:43:49.625" v="223" actId="167"/>
          <ac:spMkLst>
            <pc:docMk/>
            <pc:sldMk cId="3092841095" sldId="628"/>
            <ac:spMk id="8" creationId="{75287229-C5A9-554E-8E9D-4A2A5592A85A}"/>
          </ac:spMkLst>
        </pc:spChg>
        <pc:picChg chg="add del mod modCrop">
          <ac:chgData name="Megan LaFollette" userId="8ccaef87-119f-4e3b-a20d-ccf553d5f0f4" providerId="ADAL" clId="{9412186B-0817-B34F-B8CF-82043014AD69}" dt="2022-01-12T21:43:19.431" v="215" actId="478"/>
          <ac:picMkLst>
            <pc:docMk/>
            <pc:sldMk cId="3092841095" sldId="628"/>
            <ac:picMk id="4" creationId="{3410E03D-BF27-BD47-96C0-3AB5353B1709}"/>
          </ac:picMkLst>
        </pc:picChg>
        <pc:picChg chg="add mod modCrop">
          <ac:chgData name="Megan LaFollette" userId="8ccaef87-119f-4e3b-a20d-ccf553d5f0f4" providerId="ADAL" clId="{9412186B-0817-B34F-B8CF-82043014AD69}" dt="2022-01-12T21:43:53.462" v="224" actId="167"/>
          <ac:picMkLst>
            <pc:docMk/>
            <pc:sldMk cId="3092841095" sldId="628"/>
            <ac:picMk id="6" creationId="{1788835E-14B2-0946-A0E4-A3CB43CDD1AD}"/>
          </ac:picMkLst>
        </pc:picChg>
        <pc:picChg chg="del">
          <ac:chgData name="Megan LaFollette" userId="8ccaef87-119f-4e3b-a20d-ccf553d5f0f4" providerId="ADAL" clId="{9412186B-0817-B34F-B8CF-82043014AD69}" dt="2022-01-12T21:42:26.452" v="206" actId="478"/>
          <ac:picMkLst>
            <pc:docMk/>
            <pc:sldMk cId="3092841095" sldId="628"/>
            <ac:picMk id="2050" creationId="{2D34287A-BE4C-2448-8D80-A4C03D5650D1}"/>
          </ac:picMkLst>
        </pc:picChg>
      </pc:sldChg>
      <pc:sldChg chg="modSp mod delCm">
        <pc:chgData name="Megan LaFollette" userId="8ccaef87-119f-4e3b-a20d-ccf553d5f0f4" providerId="ADAL" clId="{9412186B-0817-B34F-B8CF-82043014AD69}" dt="2022-01-12T21:49:08.935" v="426" actId="1592"/>
        <pc:sldMkLst>
          <pc:docMk/>
          <pc:sldMk cId="2860926555" sldId="629"/>
        </pc:sldMkLst>
        <pc:spChg chg="mod">
          <ac:chgData name="Megan LaFollette" userId="8ccaef87-119f-4e3b-a20d-ccf553d5f0f4" providerId="ADAL" clId="{9412186B-0817-B34F-B8CF-82043014AD69}" dt="2022-01-12T21:48:59.132" v="425" actId="1076"/>
          <ac:spMkLst>
            <pc:docMk/>
            <pc:sldMk cId="2860926555" sldId="629"/>
            <ac:spMk id="5" creationId="{4FD2C919-5E16-B34E-AB30-74D27587AE21}"/>
          </ac:spMkLst>
        </pc:spChg>
      </pc:sldChg>
      <pc:sldChg chg="modSp mod modNotesTx">
        <pc:chgData name="Megan LaFollette" userId="8ccaef87-119f-4e3b-a20d-ccf553d5f0f4" providerId="ADAL" clId="{9412186B-0817-B34F-B8CF-82043014AD69}" dt="2022-01-12T22:37:37.378" v="915" actId="20577"/>
        <pc:sldMkLst>
          <pc:docMk/>
          <pc:sldMk cId="2798729865" sldId="631"/>
        </pc:sldMkLst>
        <pc:picChg chg="mod">
          <ac:chgData name="Megan LaFollette" userId="8ccaef87-119f-4e3b-a20d-ccf553d5f0f4" providerId="ADAL" clId="{9412186B-0817-B34F-B8CF-82043014AD69}" dt="2022-01-12T22:36:07.586" v="914" actId="1036"/>
          <ac:picMkLst>
            <pc:docMk/>
            <pc:sldMk cId="2798729865" sldId="631"/>
            <ac:picMk id="16" creationId="{C06277B0-D5DC-C340-8DF0-61725D37283D}"/>
          </ac:picMkLst>
        </pc:picChg>
      </pc:sldChg>
      <pc:sldChg chg="modSp mod delCm">
        <pc:chgData name="Megan LaFollette" userId="8ccaef87-119f-4e3b-a20d-ccf553d5f0f4" providerId="ADAL" clId="{9412186B-0817-B34F-B8CF-82043014AD69}" dt="2022-01-12T21:51:37.468" v="503" actId="1592"/>
        <pc:sldMkLst>
          <pc:docMk/>
          <pc:sldMk cId="538108864" sldId="632"/>
        </pc:sldMkLst>
        <pc:spChg chg="mod">
          <ac:chgData name="Megan LaFollette" userId="8ccaef87-119f-4e3b-a20d-ccf553d5f0f4" providerId="ADAL" clId="{9412186B-0817-B34F-B8CF-82043014AD69}" dt="2022-01-12T21:51:35.484" v="502" actId="20577"/>
          <ac:spMkLst>
            <pc:docMk/>
            <pc:sldMk cId="538108864" sldId="632"/>
            <ac:spMk id="3" creationId="{92E54462-FA9E-6941-848C-11E335E1690D}"/>
          </ac:spMkLst>
        </pc:spChg>
      </pc:sldChg>
      <pc:sldChg chg="modSp mod delCm">
        <pc:chgData name="Megan LaFollette" userId="8ccaef87-119f-4e3b-a20d-ccf553d5f0f4" providerId="ADAL" clId="{9412186B-0817-B34F-B8CF-82043014AD69}" dt="2022-01-12T21:52:59.860" v="591" actId="1592"/>
        <pc:sldMkLst>
          <pc:docMk/>
          <pc:sldMk cId="2840106618" sldId="633"/>
        </pc:sldMkLst>
        <pc:spChg chg="mod">
          <ac:chgData name="Megan LaFollette" userId="8ccaef87-119f-4e3b-a20d-ccf553d5f0f4" providerId="ADAL" clId="{9412186B-0817-B34F-B8CF-82043014AD69}" dt="2022-01-12T21:52:58.083" v="590" actId="20577"/>
          <ac:spMkLst>
            <pc:docMk/>
            <pc:sldMk cId="2840106618" sldId="633"/>
            <ac:spMk id="3" creationId="{5BBA2008-1A79-4285-B3FC-D178C5FFA9D2}"/>
          </ac:spMkLst>
        </pc:spChg>
      </pc:sldChg>
      <pc:sldChg chg="delCm modNotesTx">
        <pc:chgData name="Megan LaFollette" userId="8ccaef87-119f-4e3b-a20d-ccf553d5f0f4" providerId="ADAL" clId="{9412186B-0817-B34F-B8CF-82043014AD69}" dt="2022-01-12T21:53:16.824" v="593" actId="1592"/>
        <pc:sldMkLst>
          <pc:docMk/>
          <pc:sldMk cId="1869351007" sldId="5265"/>
        </pc:sldMkLst>
      </pc:sldChg>
      <pc:sldChg chg="modSp mod delCm">
        <pc:chgData name="Megan LaFollette" userId="8ccaef87-119f-4e3b-a20d-ccf553d5f0f4" providerId="ADAL" clId="{9412186B-0817-B34F-B8CF-82043014AD69}" dt="2022-01-12T21:39:45.307" v="184" actId="1592"/>
        <pc:sldMkLst>
          <pc:docMk/>
          <pc:sldMk cId="2891095781" sldId="5271"/>
        </pc:sldMkLst>
        <pc:spChg chg="mod">
          <ac:chgData name="Megan LaFollette" userId="8ccaef87-119f-4e3b-a20d-ccf553d5f0f4" providerId="ADAL" clId="{9412186B-0817-B34F-B8CF-82043014AD69}" dt="2022-01-12T21:38:50.035" v="74" actId="20577"/>
          <ac:spMkLst>
            <pc:docMk/>
            <pc:sldMk cId="2891095781" sldId="5271"/>
            <ac:spMk id="7" creationId="{AE6B65E3-CAEA-2C45-8FEB-20B295A9CD8A}"/>
          </ac:spMkLst>
        </pc:spChg>
        <pc:spChg chg="mod">
          <ac:chgData name="Megan LaFollette" userId="8ccaef87-119f-4e3b-a20d-ccf553d5f0f4" providerId="ADAL" clId="{9412186B-0817-B34F-B8CF-82043014AD69}" dt="2022-01-12T21:39:40.020" v="183" actId="1076"/>
          <ac:spMkLst>
            <pc:docMk/>
            <pc:sldMk cId="2891095781" sldId="5271"/>
            <ac:spMk id="37" creationId="{B7E63CB5-B39F-E149-83AA-AE8E321DB4BA}"/>
          </ac:spMkLst>
        </pc:spChg>
      </pc:sldChg>
      <pc:sldChg chg="addSp modSp mod delCm">
        <pc:chgData name="Megan LaFollette" userId="8ccaef87-119f-4e3b-a20d-ccf553d5f0f4" providerId="ADAL" clId="{9412186B-0817-B34F-B8CF-82043014AD69}" dt="2022-01-12T21:58:21.100" v="907" actId="1592"/>
        <pc:sldMkLst>
          <pc:docMk/>
          <pc:sldMk cId="4237801862" sldId="5273"/>
        </pc:sldMkLst>
        <pc:spChg chg="mod">
          <ac:chgData name="Megan LaFollette" userId="8ccaef87-119f-4e3b-a20d-ccf553d5f0f4" providerId="ADAL" clId="{9412186B-0817-B34F-B8CF-82043014AD69}" dt="2022-01-12T21:56:38.762" v="885" actId="14100"/>
          <ac:spMkLst>
            <pc:docMk/>
            <pc:sldMk cId="4237801862" sldId="5273"/>
            <ac:spMk id="2" creationId="{D52EE674-5583-154B-A100-5F6F248F356C}"/>
          </ac:spMkLst>
        </pc:spChg>
        <pc:spChg chg="add mod">
          <ac:chgData name="Megan LaFollette" userId="8ccaef87-119f-4e3b-a20d-ccf553d5f0f4" providerId="ADAL" clId="{9412186B-0817-B34F-B8CF-82043014AD69}" dt="2022-01-12T21:58:10.118" v="906" actId="20577"/>
          <ac:spMkLst>
            <pc:docMk/>
            <pc:sldMk cId="4237801862" sldId="5273"/>
            <ac:spMk id="3" creationId="{E5BE5EBA-D14E-4842-8E85-733B9DBFA701}"/>
          </ac:spMkLst>
        </pc:spChg>
        <pc:picChg chg="mod">
          <ac:chgData name="Megan LaFollette" userId="8ccaef87-119f-4e3b-a20d-ccf553d5f0f4" providerId="ADAL" clId="{9412186B-0817-B34F-B8CF-82043014AD69}" dt="2022-01-12T21:56:29.211" v="883" actId="14100"/>
          <ac:picMkLst>
            <pc:docMk/>
            <pc:sldMk cId="4237801862" sldId="5273"/>
            <ac:picMk id="23" creationId="{81F66F6A-BE27-C844-B4D4-100551B9A10A}"/>
          </ac:picMkLst>
        </pc:picChg>
      </pc:sldChg>
      <pc:sldChg chg="modSp mod">
        <pc:chgData name="Megan LaFollette" userId="8ccaef87-119f-4e3b-a20d-ccf553d5f0f4" providerId="ADAL" clId="{9412186B-0817-B34F-B8CF-82043014AD69}" dt="2022-01-12T21:49:55.294" v="430" actId="14100"/>
        <pc:sldMkLst>
          <pc:docMk/>
          <pc:sldMk cId="674078822" sldId="5274"/>
        </pc:sldMkLst>
        <pc:spChg chg="mod">
          <ac:chgData name="Megan LaFollette" userId="8ccaef87-119f-4e3b-a20d-ccf553d5f0f4" providerId="ADAL" clId="{9412186B-0817-B34F-B8CF-82043014AD69}" dt="2022-01-12T21:49:55.294" v="430" actId="14100"/>
          <ac:spMkLst>
            <pc:docMk/>
            <pc:sldMk cId="674078822" sldId="5274"/>
            <ac:spMk id="2" creationId="{D52EE674-5583-154B-A100-5F6F248F356C}"/>
          </ac:spMkLst>
        </pc:spChg>
        <pc:picChg chg="mod modCrop">
          <ac:chgData name="Megan LaFollette" userId="8ccaef87-119f-4e3b-a20d-ccf553d5f0f4" providerId="ADAL" clId="{9412186B-0817-B34F-B8CF-82043014AD69}" dt="2022-01-12T21:49:46.800" v="428" actId="732"/>
          <ac:picMkLst>
            <pc:docMk/>
            <pc:sldMk cId="674078822" sldId="5274"/>
            <ac:picMk id="4" creationId="{66AB3FF9-5CE3-D14E-A457-E62F56DD8FBF}"/>
          </ac:picMkLst>
        </pc:picChg>
      </pc:sldChg>
    </pc:docChg>
  </pc:docChgLst>
  <pc:docChgLst>
    <pc:chgData name="Megan LaFollette" userId="8ccaef87-119f-4e3b-a20d-ccf553d5f0f4" providerId="ADAL" clId="{49C3B055-92CE-0E40-B43B-7702634F817E}"/>
    <pc:docChg chg="undo custSel addSld delSld modSld sldOrd">
      <pc:chgData name="Megan LaFollette" userId="8ccaef87-119f-4e3b-a20d-ccf553d5f0f4" providerId="ADAL" clId="{49C3B055-92CE-0E40-B43B-7702634F817E}" dt="2021-07-30T19:43:52.389" v="8478" actId="20577"/>
      <pc:docMkLst>
        <pc:docMk/>
      </pc:docMkLst>
      <pc:sldChg chg="modTransition modNotesTx">
        <pc:chgData name="Megan LaFollette" userId="8ccaef87-119f-4e3b-a20d-ccf553d5f0f4" providerId="ADAL" clId="{49C3B055-92CE-0E40-B43B-7702634F817E}" dt="2021-07-27T21:38:33.458" v="8341"/>
        <pc:sldMkLst>
          <pc:docMk/>
          <pc:sldMk cId="3639773168" sldId="256"/>
        </pc:sldMkLst>
      </pc:sldChg>
      <pc:sldChg chg="modSp add mod ord delCm modNotesTx">
        <pc:chgData name="Megan LaFollette" userId="8ccaef87-119f-4e3b-a20d-ccf553d5f0f4" providerId="ADAL" clId="{49C3B055-92CE-0E40-B43B-7702634F817E}" dt="2021-07-27T20:25:30.368" v="6210" actId="1592"/>
        <pc:sldMkLst>
          <pc:docMk/>
          <pc:sldMk cId="2887367230" sldId="291"/>
        </pc:sldMkLst>
        <pc:spChg chg="mod">
          <ac:chgData name="Megan LaFollette" userId="8ccaef87-119f-4e3b-a20d-ccf553d5f0f4" providerId="ADAL" clId="{49C3B055-92CE-0E40-B43B-7702634F817E}" dt="2021-07-23T15:50:15.761" v="935" actId="404"/>
          <ac:spMkLst>
            <pc:docMk/>
            <pc:sldMk cId="2887367230" sldId="291"/>
            <ac:spMk id="2" creationId="{00000000-0000-0000-0000-000000000000}"/>
          </ac:spMkLst>
        </pc:spChg>
      </pc:sldChg>
      <pc:sldChg chg="modSp add mod delCm modNotesTx">
        <pc:chgData name="Megan LaFollette" userId="8ccaef87-119f-4e3b-a20d-ccf553d5f0f4" providerId="ADAL" clId="{49C3B055-92CE-0E40-B43B-7702634F817E}" dt="2021-07-27T21:31:05.100" v="8199" actId="20577"/>
        <pc:sldMkLst>
          <pc:docMk/>
          <pc:sldMk cId="2285635752" sldId="303"/>
        </pc:sldMkLst>
        <pc:spChg chg="mod">
          <ac:chgData name="Megan LaFollette" userId="8ccaef87-119f-4e3b-a20d-ccf553d5f0f4" providerId="ADAL" clId="{49C3B055-92CE-0E40-B43B-7702634F817E}" dt="2021-07-27T21:31:05.100" v="8199" actId="20577"/>
          <ac:spMkLst>
            <pc:docMk/>
            <pc:sldMk cId="2285635752" sldId="303"/>
            <ac:spMk id="2" creationId="{00000000-0000-0000-0000-000000000000}"/>
          </ac:spMkLst>
        </pc:spChg>
      </pc:sldChg>
      <pc:sldChg chg="modSp add del mod ord modShow modNotesTx">
        <pc:chgData name="Megan LaFollette" userId="8ccaef87-119f-4e3b-a20d-ccf553d5f0f4" providerId="ADAL" clId="{49C3B055-92CE-0E40-B43B-7702634F817E}" dt="2021-07-27T21:19:36.307" v="7902" actId="2696"/>
        <pc:sldMkLst>
          <pc:docMk/>
          <pc:sldMk cId="1174728494" sldId="345"/>
        </pc:sldMkLst>
        <pc:spChg chg="mod">
          <ac:chgData name="Megan LaFollette" userId="8ccaef87-119f-4e3b-a20d-ccf553d5f0f4" providerId="ADAL" clId="{49C3B055-92CE-0E40-B43B-7702634F817E}" dt="2021-07-23T16:50:34.102" v="5695" actId="113"/>
          <ac:spMkLst>
            <pc:docMk/>
            <pc:sldMk cId="1174728494" sldId="345"/>
            <ac:spMk id="4" creationId="{8A3496E0-F40F-47A8-976A-A8700307A2F0}"/>
          </ac:spMkLst>
        </pc:spChg>
      </pc:sldChg>
      <pc:sldChg chg="modSp add del mod ord modShow modNotesTx">
        <pc:chgData name="Megan LaFollette" userId="8ccaef87-119f-4e3b-a20d-ccf553d5f0f4" providerId="ADAL" clId="{49C3B055-92CE-0E40-B43B-7702634F817E}" dt="2021-07-27T21:19:38.460" v="7903" actId="2696"/>
        <pc:sldMkLst>
          <pc:docMk/>
          <pc:sldMk cId="3226022140" sldId="348"/>
        </pc:sldMkLst>
        <pc:spChg chg="mod">
          <ac:chgData name="Megan LaFollette" userId="8ccaef87-119f-4e3b-a20d-ccf553d5f0f4" providerId="ADAL" clId="{49C3B055-92CE-0E40-B43B-7702634F817E}" dt="2021-07-23T16:50:37.115" v="5696" actId="113"/>
          <ac:spMkLst>
            <pc:docMk/>
            <pc:sldMk cId="3226022140" sldId="348"/>
            <ac:spMk id="4" creationId="{8A3496E0-F40F-47A8-976A-A8700307A2F0}"/>
          </ac:spMkLst>
        </pc:spChg>
      </pc:sldChg>
      <pc:sldChg chg="delSp modSp add del mod ord modShow modNotesTx">
        <pc:chgData name="Megan LaFollette" userId="8ccaef87-119f-4e3b-a20d-ccf553d5f0f4" providerId="ADAL" clId="{49C3B055-92CE-0E40-B43B-7702634F817E}" dt="2021-07-23T16:22:08.359" v="2423" actId="2696"/>
        <pc:sldMkLst>
          <pc:docMk/>
          <pc:sldMk cId="1337567824" sldId="350"/>
        </pc:sldMkLst>
        <pc:spChg chg="mod">
          <ac:chgData name="Megan LaFollette" userId="8ccaef87-119f-4e3b-a20d-ccf553d5f0f4" providerId="ADAL" clId="{49C3B055-92CE-0E40-B43B-7702634F817E}" dt="2021-07-23T15:10:26.144" v="178" actId="20577"/>
          <ac:spMkLst>
            <pc:docMk/>
            <pc:sldMk cId="1337567824" sldId="350"/>
            <ac:spMk id="4" creationId="{8A3496E0-F40F-47A8-976A-A8700307A2F0}"/>
          </ac:spMkLst>
        </pc:spChg>
        <pc:spChg chg="del">
          <ac:chgData name="Megan LaFollette" userId="8ccaef87-119f-4e3b-a20d-ccf553d5f0f4" providerId="ADAL" clId="{49C3B055-92CE-0E40-B43B-7702634F817E}" dt="2021-07-23T15:10:38.772" v="179" actId="478"/>
          <ac:spMkLst>
            <pc:docMk/>
            <pc:sldMk cId="1337567824" sldId="350"/>
            <ac:spMk id="9" creationId="{640AE5B5-562A-4FB9-8A2A-F3AC593F4494}"/>
          </ac:spMkLst>
        </pc:spChg>
      </pc:sldChg>
      <pc:sldChg chg="addSp delSp modSp mod ord modClrScheme modAnim modShow delCm chgLayout modNotesTx">
        <pc:chgData name="Megan LaFollette" userId="8ccaef87-119f-4e3b-a20d-ccf553d5f0f4" providerId="ADAL" clId="{49C3B055-92CE-0E40-B43B-7702634F817E}" dt="2021-07-30T19:43:52.389" v="8478" actId="20577"/>
        <pc:sldMkLst>
          <pc:docMk/>
          <pc:sldMk cId="2843272423" sldId="390"/>
        </pc:sldMkLst>
        <pc:spChg chg="add del mod ord">
          <ac:chgData name="Megan LaFollette" userId="8ccaef87-119f-4e3b-a20d-ccf553d5f0f4" providerId="ADAL" clId="{49C3B055-92CE-0E40-B43B-7702634F817E}" dt="2021-07-23T16:39:22.376" v="5027" actId="478"/>
          <ac:spMkLst>
            <pc:docMk/>
            <pc:sldMk cId="2843272423" sldId="390"/>
            <ac:spMk id="3" creationId="{7C1A164A-34E4-EC4F-88CB-97044C4FDEB3}"/>
          </ac:spMkLst>
        </pc:spChg>
        <pc:spChg chg="del mod">
          <ac:chgData name="Megan LaFollette" userId="8ccaef87-119f-4e3b-a20d-ccf553d5f0f4" providerId="ADAL" clId="{49C3B055-92CE-0E40-B43B-7702634F817E}" dt="2021-07-23T16:39:15.102" v="5025" actId="478"/>
          <ac:spMkLst>
            <pc:docMk/>
            <pc:sldMk cId="2843272423" sldId="390"/>
            <ac:spMk id="4" creationId="{7059444D-6971-784A-A82A-F96AE76D2F15}"/>
          </ac:spMkLst>
        </pc:spChg>
        <pc:spChg chg="add mod ord">
          <ac:chgData name="Megan LaFollette" userId="8ccaef87-119f-4e3b-a20d-ccf553d5f0f4" providerId="ADAL" clId="{49C3B055-92CE-0E40-B43B-7702634F817E}" dt="2021-07-27T20:27:13.317" v="6352" actId="20577"/>
          <ac:spMkLst>
            <pc:docMk/>
            <pc:sldMk cId="2843272423" sldId="390"/>
            <ac:spMk id="5" creationId="{24C319EF-D32B-D845-BE17-C7ADE9ABCD7F}"/>
          </ac:spMkLst>
        </pc:spChg>
        <pc:spChg chg="add del mod ord">
          <ac:chgData name="Megan LaFollette" userId="8ccaef87-119f-4e3b-a20d-ccf553d5f0f4" providerId="ADAL" clId="{49C3B055-92CE-0E40-B43B-7702634F817E}" dt="2021-07-23T16:41:47.773" v="5499" actId="478"/>
          <ac:spMkLst>
            <pc:docMk/>
            <pc:sldMk cId="2843272423" sldId="390"/>
            <ac:spMk id="6" creationId="{43B96043-399F-4841-ADF4-1ED330734F86}"/>
          </ac:spMkLst>
        </pc:spChg>
        <pc:spChg chg="add mod ord">
          <ac:chgData name="Megan LaFollette" userId="8ccaef87-119f-4e3b-a20d-ccf553d5f0f4" providerId="ADAL" clId="{49C3B055-92CE-0E40-B43B-7702634F817E}" dt="2021-07-30T19:43:52.389" v="8478" actId="20577"/>
          <ac:spMkLst>
            <pc:docMk/>
            <pc:sldMk cId="2843272423" sldId="390"/>
            <ac:spMk id="7" creationId="{D59171CC-C436-9747-882C-1F7C747B7A9D}"/>
          </ac:spMkLst>
        </pc:spChg>
        <pc:spChg chg="mod">
          <ac:chgData name="Megan LaFollette" userId="8ccaef87-119f-4e3b-a20d-ccf553d5f0f4" providerId="ADAL" clId="{49C3B055-92CE-0E40-B43B-7702634F817E}" dt="2021-07-23T16:42:08.618" v="5555" actId="14100"/>
          <ac:spMkLst>
            <pc:docMk/>
            <pc:sldMk cId="2843272423" sldId="390"/>
            <ac:spMk id="15" creationId="{ED3AFB55-1EE0-C44B-AD8B-CDF16DC8C5B2}"/>
          </ac:spMkLst>
        </pc:spChg>
        <pc:spChg chg="del mod">
          <ac:chgData name="Megan LaFollette" userId="8ccaef87-119f-4e3b-a20d-ccf553d5f0f4" providerId="ADAL" clId="{49C3B055-92CE-0E40-B43B-7702634F817E}" dt="2021-07-23T16:39:15.102" v="5025" actId="478"/>
          <ac:spMkLst>
            <pc:docMk/>
            <pc:sldMk cId="2843272423" sldId="390"/>
            <ac:spMk id="17" creationId="{B66314FF-BBCA-6F4D-BE5B-5418AF472E4A}"/>
          </ac:spMkLst>
        </pc:spChg>
        <pc:spChg chg="del mod">
          <ac:chgData name="Megan LaFollette" userId="8ccaef87-119f-4e3b-a20d-ccf553d5f0f4" providerId="ADAL" clId="{49C3B055-92CE-0E40-B43B-7702634F817E}" dt="2021-07-23T16:39:15.102" v="5025" actId="478"/>
          <ac:spMkLst>
            <pc:docMk/>
            <pc:sldMk cId="2843272423" sldId="390"/>
            <ac:spMk id="18" creationId="{5F7D4145-839B-8447-9F13-5102AFFB28D9}"/>
          </ac:spMkLst>
        </pc:spChg>
        <pc:spChg chg="del mod">
          <ac:chgData name="Megan LaFollette" userId="8ccaef87-119f-4e3b-a20d-ccf553d5f0f4" providerId="ADAL" clId="{49C3B055-92CE-0E40-B43B-7702634F817E}" dt="2021-07-23T16:39:15.102" v="5025" actId="478"/>
          <ac:spMkLst>
            <pc:docMk/>
            <pc:sldMk cId="2843272423" sldId="390"/>
            <ac:spMk id="19" creationId="{2FCFA998-8C82-D345-80EB-CC5DC81628C0}"/>
          </ac:spMkLst>
        </pc:spChg>
        <pc:spChg chg="del mod">
          <ac:chgData name="Megan LaFollette" userId="8ccaef87-119f-4e3b-a20d-ccf553d5f0f4" providerId="ADAL" clId="{49C3B055-92CE-0E40-B43B-7702634F817E}" dt="2021-07-23T16:39:15.102" v="5025" actId="478"/>
          <ac:spMkLst>
            <pc:docMk/>
            <pc:sldMk cId="2843272423" sldId="390"/>
            <ac:spMk id="20" creationId="{943B3A97-D49E-104A-A19B-9067B1A37454}"/>
          </ac:spMkLst>
        </pc:spChg>
        <pc:spChg chg="del mod">
          <ac:chgData name="Megan LaFollette" userId="8ccaef87-119f-4e3b-a20d-ccf553d5f0f4" providerId="ADAL" clId="{49C3B055-92CE-0E40-B43B-7702634F817E}" dt="2021-07-23T16:39:15.102" v="5025" actId="478"/>
          <ac:spMkLst>
            <pc:docMk/>
            <pc:sldMk cId="2843272423" sldId="390"/>
            <ac:spMk id="21" creationId="{25662975-80E4-D147-97E4-CB5B8965213D}"/>
          </ac:spMkLst>
        </pc:spChg>
        <pc:spChg chg="del mod">
          <ac:chgData name="Megan LaFollette" userId="8ccaef87-119f-4e3b-a20d-ccf553d5f0f4" providerId="ADAL" clId="{49C3B055-92CE-0E40-B43B-7702634F817E}" dt="2021-07-23T16:39:15.102" v="5025" actId="478"/>
          <ac:spMkLst>
            <pc:docMk/>
            <pc:sldMk cId="2843272423" sldId="390"/>
            <ac:spMk id="22" creationId="{CCC0F8D2-F172-A544-9862-91D9A32CFD5A}"/>
          </ac:spMkLst>
        </pc:spChg>
        <pc:spChg chg="add del mod">
          <ac:chgData name="Megan LaFollette" userId="8ccaef87-119f-4e3b-a20d-ccf553d5f0f4" providerId="ADAL" clId="{49C3B055-92CE-0E40-B43B-7702634F817E}" dt="2021-07-23T16:39:15.102" v="5025" actId="478"/>
          <ac:spMkLst>
            <pc:docMk/>
            <pc:sldMk cId="2843272423" sldId="390"/>
            <ac:spMk id="23" creationId="{F1D9899C-BE26-5B4B-ADEE-4243BACAB95E}"/>
          </ac:spMkLst>
        </pc:spChg>
        <pc:spChg chg="add del mod">
          <ac:chgData name="Megan LaFollette" userId="8ccaef87-119f-4e3b-a20d-ccf553d5f0f4" providerId="ADAL" clId="{49C3B055-92CE-0E40-B43B-7702634F817E}" dt="2021-07-23T16:39:15.102" v="5025" actId="478"/>
          <ac:spMkLst>
            <pc:docMk/>
            <pc:sldMk cId="2843272423" sldId="390"/>
            <ac:spMk id="24" creationId="{9B5EF4D0-116A-5D44-922C-7DAE37C77C90}"/>
          </ac:spMkLst>
        </pc:spChg>
        <pc:picChg chg="del mod">
          <ac:chgData name="Megan LaFollette" userId="8ccaef87-119f-4e3b-a20d-ccf553d5f0f4" providerId="ADAL" clId="{49C3B055-92CE-0E40-B43B-7702634F817E}" dt="2021-07-23T16:39:15.102" v="5025" actId="478"/>
          <ac:picMkLst>
            <pc:docMk/>
            <pc:sldMk cId="2843272423" sldId="390"/>
            <ac:picMk id="2" creationId="{E62DAC2B-2B74-0B43-AA6E-A13FD454A00D}"/>
          </ac:picMkLst>
        </pc:picChg>
        <pc:picChg chg="add mod">
          <ac:chgData name="Megan LaFollette" userId="8ccaef87-119f-4e3b-a20d-ccf553d5f0f4" providerId="ADAL" clId="{49C3B055-92CE-0E40-B43B-7702634F817E}" dt="2021-07-23T16:42:29.588" v="5559" actId="14100"/>
          <ac:picMkLst>
            <pc:docMk/>
            <pc:sldMk cId="2843272423" sldId="390"/>
            <ac:picMk id="26" creationId="{8D32BFB6-B4B5-FC42-B452-77CE421547D0}"/>
          </ac:picMkLst>
        </pc:picChg>
        <pc:picChg chg="del mod">
          <ac:chgData name="Megan LaFollette" userId="8ccaef87-119f-4e3b-a20d-ccf553d5f0f4" providerId="ADAL" clId="{49C3B055-92CE-0E40-B43B-7702634F817E}" dt="2021-07-23T16:39:15.102" v="5025" actId="478"/>
          <ac:picMkLst>
            <pc:docMk/>
            <pc:sldMk cId="2843272423" sldId="390"/>
            <ac:picMk id="1028" creationId="{67FC346E-04B3-F147-AF27-353F6BAF635C}"/>
          </ac:picMkLst>
        </pc:picChg>
        <pc:picChg chg="del mod">
          <ac:chgData name="Megan LaFollette" userId="8ccaef87-119f-4e3b-a20d-ccf553d5f0f4" providerId="ADAL" clId="{49C3B055-92CE-0E40-B43B-7702634F817E}" dt="2021-07-23T16:39:15.102" v="5025" actId="478"/>
          <ac:picMkLst>
            <pc:docMk/>
            <pc:sldMk cId="2843272423" sldId="390"/>
            <ac:picMk id="1030" creationId="{7B80A62E-51A5-7A45-9168-8BEB7CCA537D}"/>
          </ac:picMkLst>
        </pc:picChg>
        <pc:picChg chg="del mod">
          <ac:chgData name="Megan LaFollette" userId="8ccaef87-119f-4e3b-a20d-ccf553d5f0f4" providerId="ADAL" clId="{49C3B055-92CE-0E40-B43B-7702634F817E}" dt="2021-07-23T16:39:15.102" v="5025" actId="478"/>
          <ac:picMkLst>
            <pc:docMk/>
            <pc:sldMk cId="2843272423" sldId="390"/>
            <ac:picMk id="1032" creationId="{4712D5B6-53AA-4F44-9FA1-00527078F20A}"/>
          </ac:picMkLst>
        </pc:picChg>
        <pc:picChg chg="del mod">
          <ac:chgData name="Megan LaFollette" userId="8ccaef87-119f-4e3b-a20d-ccf553d5f0f4" providerId="ADAL" clId="{49C3B055-92CE-0E40-B43B-7702634F817E}" dt="2021-07-23T16:39:15.102" v="5025" actId="478"/>
          <ac:picMkLst>
            <pc:docMk/>
            <pc:sldMk cId="2843272423" sldId="390"/>
            <ac:picMk id="1034" creationId="{28295C79-55E2-3A49-8D05-86BFA3446101}"/>
          </ac:picMkLst>
        </pc:picChg>
      </pc:sldChg>
      <pc:sldChg chg="modSp mod">
        <pc:chgData name="Megan LaFollette" userId="8ccaef87-119f-4e3b-a20d-ccf553d5f0f4" providerId="ADAL" clId="{49C3B055-92CE-0E40-B43B-7702634F817E}" dt="2021-07-27T21:38:05.363" v="8340" actId="20577"/>
        <pc:sldMkLst>
          <pc:docMk/>
          <pc:sldMk cId="1785286985" sldId="571"/>
        </pc:sldMkLst>
        <pc:spChg chg="mod">
          <ac:chgData name="Megan LaFollette" userId="8ccaef87-119f-4e3b-a20d-ccf553d5f0f4" providerId="ADAL" clId="{49C3B055-92CE-0E40-B43B-7702634F817E}" dt="2021-07-27T21:35:38.422" v="8287" actId="20577"/>
          <ac:spMkLst>
            <pc:docMk/>
            <pc:sldMk cId="1785286985" sldId="571"/>
            <ac:spMk id="15" creationId="{ED3AFB55-1EE0-C44B-AD8B-CDF16DC8C5B2}"/>
          </ac:spMkLst>
        </pc:spChg>
        <pc:spChg chg="mod">
          <ac:chgData name="Megan LaFollette" userId="8ccaef87-119f-4e3b-a20d-ccf553d5f0f4" providerId="ADAL" clId="{49C3B055-92CE-0E40-B43B-7702634F817E}" dt="2021-07-27T21:38:05.363" v="8340" actId="20577"/>
          <ac:spMkLst>
            <pc:docMk/>
            <pc:sldMk cId="1785286985" sldId="571"/>
            <ac:spMk id="17" creationId="{00947719-F7C5-9A44-AADC-A5FE8D311E9A}"/>
          </ac:spMkLst>
        </pc:spChg>
        <pc:picChg chg="mod">
          <ac:chgData name="Megan LaFollette" userId="8ccaef87-119f-4e3b-a20d-ccf553d5f0f4" providerId="ADAL" clId="{49C3B055-92CE-0E40-B43B-7702634F817E}" dt="2021-07-27T21:35:42.472" v="8288" actId="14100"/>
          <ac:picMkLst>
            <pc:docMk/>
            <pc:sldMk cId="1785286985" sldId="571"/>
            <ac:picMk id="3" creationId="{6A8E776B-B84B-764C-BE31-1DEF1FC40709}"/>
          </ac:picMkLst>
        </pc:picChg>
        <pc:picChg chg="mod">
          <ac:chgData name="Megan LaFollette" userId="8ccaef87-119f-4e3b-a20d-ccf553d5f0f4" providerId="ADAL" clId="{49C3B055-92CE-0E40-B43B-7702634F817E}" dt="2021-07-27T21:35:47.415" v="8291" actId="14100"/>
          <ac:picMkLst>
            <pc:docMk/>
            <pc:sldMk cId="1785286985" sldId="571"/>
            <ac:picMk id="5" creationId="{DA6FEBB0-9374-9E46-AA65-6D7E9C9F3E6C}"/>
          </ac:picMkLst>
        </pc:picChg>
        <pc:picChg chg="mod">
          <ac:chgData name="Megan LaFollette" userId="8ccaef87-119f-4e3b-a20d-ccf553d5f0f4" providerId="ADAL" clId="{49C3B055-92CE-0E40-B43B-7702634F817E}" dt="2021-07-27T21:35:48.766" v="8292" actId="1076"/>
          <ac:picMkLst>
            <pc:docMk/>
            <pc:sldMk cId="1785286985" sldId="571"/>
            <ac:picMk id="9" creationId="{AB1AF899-0879-B249-ACC7-5E6216332A31}"/>
          </ac:picMkLst>
        </pc:picChg>
      </pc:sldChg>
      <pc:sldChg chg="delSp mod delCm modNotesTx">
        <pc:chgData name="Megan LaFollette" userId="8ccaef87-119f-4e3b-a20d-ccf553d5f0f4" providerId="ADAL" clId="{49C3B055-92CE-0E40-B43B-7702634F817E}" dt="2021-07-28T18:45:24.612" v="8471" actId="1592"/>
        <pc:sldMkLst>
          <pc:docMk/>
          <pc:sldMk cId="2894663585" sldId="578"/>
        </pc:sldMkLst>
        <pc:spChg chg="del">
          <ac:chgData name="Megan LaFollette" userId="8ccaef87-119f-4e3b-a20d-ccf553d5f0f4" providerId="ADAL" clId="{49C3B055-92CE-0E40-B43B-7702634F817E}" dt="2021-07-23T15:05:33.045" v="133" actId="478"/>
          <ac:spMkLst>
            <pc:docMk/>
            <pc:sldMk cId="2894663585" sldId="578"/>
            <ac:spMk id="2" creationId="{34A67218-F3B6-4D4F-80AE-9B58280FA652}"/>
          </ac:spMkLst>
        </pc:spChg>
      </pc:sldChg>
      <pc:sldChg chg="modSp mod modNotesTx">
        <pc:chgData name="Megan LaFollette" userId="8ccaef87-119f-4e3b-a20d-ccf553d5f0f4" providerId="ADAL" clId="{49C3B055-92CE-0E40-B43B-7702634F817E}" dt="2021-07-23T16:29:40.502" v="4166" actId="27636"/>
        <pc:sldMkLst>
          <pc:docMk/>
          <pc:sldMk cId="3357451854" sldId="579"/>
        </pc:sldMkLst>
        <pc:spChg chg="mod">
          <ac:chgData name="Megan LaFollette" userId="8ccaef87-119f-4e3b-a20d-ccf553d5f0f4" providerId="ADAL" clId="{49C3B055-92CE-0E40-B43B-7702634F817E}" dt="2021-07-23T16:29:40.502" v="4166" actId="27636"/>
          <ac:spMkLst>
            <pc:docMk/>
            <pc:sldMk cId="3357451854" sldId="579"/>
            <ac:spMk id="2" creationId="{C8301F12-8CE4-6A49-BD08-E32F3B76A0AD}"/>
          </ac:spMkLst>
        </pc:spChg>
      </pc:sldChg>
      <pc:sldChg chg="modNotesTx">
        <pc:chgData name="Megan LaFollette" userId="8ccaef87-119f-4e3b-a20d-ccf553d5f0f4" providerId="ADAL" clId="{49C3B055-92CE-0E40-B43B-7702634F817E}" dt="2021-07-23T16:30:08.084" v="4300" actId="20577"/>
        <pc:sldMkLst>
          <pc:docMk/>
          <pc:sldMk cId="1176175258" sldId="580"/>
        </pc:sldMkLst>
      </pc:sldChg>
      <pc:sldChg chg="del">
        <pc:chgData name="Megan LaFollette" userId="8ccaef87-119f-4e3b-a20d-ccf553d5f0f4" providerId="ADAL" clId="{49C3B055-92CE-0E40-B43B-7702634F817E}" dt="2021-07-23T16:31:33.886" v="4683" actId="2696"/>
        <pc:sldMkLst>
          <pc:docMk/>
          <pc:sldMk cId="824509975" sldId="581"/>
        </pc:sldMkLst>
      </pc:sldChg>
      <pc:sldChg chg="modSp del mod modNotesTx">
        <pc:chgData name="Megan LaFollette" userId="8ccaef87-119f-4e3b-a20d-ccf553d5f0f4" providerId="ADAL" clId="{49C3B055-92CE-0E40-B43B-7702634F817E}" dt="2021-07-27T21:35:26.066" v="8278" actId="2696"/>
        <pc:sldMkLst>
          <pc:docMk/>
          <pc:sldMk cId="1302871520" sldId="582"/>
        </pc:sldMkLst>
        <pc:spChg chg="mod">
          <ac:chgData name="Megan LaFollette" userId="8ccaef87-119f-4e3b-a20d-ccf553d5f0f4" providerId="ADAL" clId="{49C3B055-92CE-0E40-B43B-7702634F817E}" dt="2021-07-23T15:06:24.317" v="161" actId="20577"/>
          <ac:spMkLst>
            <pc:docMk/>
            <pc:sldMk cId="1302871520" sldId="582"/>
            <ac:spMk id="2" creationId="{C8301F12-8CE4-6A49-BD08-E32F3B76A0AD}"/>
          </ac:spMkLst>
        </pc:spChg>
      </pc:sldChg>
      <pc:sldChg chg="addSp delSp modSp mod delCm modNotesTx">
        <pc:chgData name="Megan LaFollette" userId="8ccaef87-119f-4e3b-a20d-ccf553d5f0f4" providerId="ADAL" clId="{49C3B055-92CE-0E40-B43B-7702634F817E}" dt="2021-07-27T21:36:24.685" v="8294" actId="1592"/>
        <pc:sldMkLst>
          <pc:docMk/>
          <pc:sldMk cId="347788652" sldId="583"/>
        </pc:sldMkLst>
        <pc:spChg chg="del">
          <ac:chgData name="Megan LaFollette" userId="8ccaef87-119f-4e3b-a20d-ccf553d5f0f4" providerId="ADAL" clId="{49C3B055-92CE-0E40-B43B-7702634F817E}" dt="2021-07-27T21:33:47.654" v="8238" actId="478"/>
          <ac:spMkLst>
            <pc:docMk/>
            <pc:sldMk cId="347788652" sldId="583"/>
            <ac:spMk id="2" creationId="{C8301F12-8CE4-6A49-BD08-E32F3B76A0AD}"/>
          </ac:spMkLst>
        </pc:spChg>
        <pc:spChg chg="add del">
          <ac:chgData name="Megan LaFollette" userId="8ccaef87-119f-4e3b-a20d-ccf553d5f0f4" providerId="ADAL" clId="{49C3B055-92CE-0E40-B43B-7702634F817E}" dt="2021-07-27T21:33:22.240" v="8236" actId="478"/>
          <ac:spMkLst>
            <pc:docMk/>
            <pc:sldMk cId="347788652" sldId="583"/>
            <ac:spMk id="3" creationId="{D2A3D8C5-1714-0E4A-930E-1948D6F462CF}"/>
          </ac:spMkLst>
        </pc:spChg>
        <pc:spChg chg="add del mod">
          <ac:chgData name="Megan LaFollette" userId="8ccaef87-119f-4e3b-a20d-ccf553d5f0f4" providerId="ADAL" clId="{49C3B055-92CE-0E40-B43B-7702634F817E}" dt="2021-07-27T21:33:13.702" v="8233" actId="478"/>
          <ac:spMkLst>
            <pc:docMk/>
            <pc:sldMk cId="347788652" sldId="583"/>
            <ac:spMk id="5" creationId="{E8EB678A-8CEC-D948-B47A-A85353716AE3}"/>
          </ac:spMkLst>
        </pc:spChg>
        <pc:spChg chg="mod">
          <ac:chgData name="Megan LaFollette" userId="8ccaef87-119f-4e3b-a20d-ccf553d5f0f4" providerId="ADAL" clId="{49C3B055-92CE-0E40-B43B-7702634F817E}" dt="2021-07-27T21:34:58.688" v="8277" actId="207"/>
          <ac:spMkLst>
            <pc:docMk/>
            <pc:sldMk cId="347788652" sldId="583"/>
            <ac:spMk id="6" creationId="{9089868F-236D-2B4C-809B-CECA9E516D18}"/>
          </ac:spMkLst>
        </pc:spChg>
        <pc:spChg chg="add del mod">
          <ac:chgData name="Megan LaFollette" userId="8ccaef87-119f-4e3b-a20d-ccf553d5f0f4" providerId="ADAL" clId="{49C3B055-92CE-0E40-B43B-7702634F817E}" dt="2021-07-27T21:33:27.353" v="8237" actId="478"/>
          <ac:spMkLst>
            <pc:docMk/>
            <pc:sldMk cId="347788652" sldId="583"/>
            <ac:spMk id="8" creationId="{F8C95E39-4964-7A4E-8D96-3AC14659CFBD}"/>
          </ac:spMkLst>
        </pc:spChg>
        <pc:spChg chg="add del mod">
          <ac:chgData name="Megan LaFollette" userId="8ccaef87-119f-4e3b-a20d-ccf553d5f0f4" providerId="ADAL" clId="{49C3B055-92CE-0E40-B43B-7702634F817E}" dt="2021-07-27T21:33:50.482" v="8239" actId="478"/>
          <ac:spMkLst>
            <pc:docMk/>
            <pc:sldMk cId="347788652" sldId="583"/>
            <ac:spMk id="10" creationId="{0621893C-9914-654F-86AB-F0EC7DEDA428}"/>
          </ac:spMkLst>
        </pc:spChg>
        <pc:spChg chg="add mod">
          <ac:chgData name="Megan LaFollette" userId="8ccaef87-119f-4e3b-a20d-ccf553d5f0f4" providerId="ADAL" clId="{49C3B055-92CE-0E40-B43B-7702634F817E}" dt="2021-07-27T21:34:31.472" v="8270" actId="166"/>
          <ac:spMkLst>
            <pc:docMk/>
            <pc:sldMk cId="347788652" sldId="583"/>
            <ac:spMk id="13" creationId="{5E1D5AE9-1F72-1449-8FAF-A369AF92B7E6}"/>
          </ac:spMkLst>
        </pc:spChg>
        <pc:spChg chg="add mod">
          <ac:chgData name="Megan LaFollette" userId="8ccaef87-119f-4e3b-a20d-ccf553d5f0f4" providerId="ADAL" clId="{49C3B055-92CE-0E40-B43B-7702634F817E}" dt="2021-07-27T21:34:33.985" v="8271" actId="1076"/>
          <ac:spMkLst>
            <pc:docMk/>
            <pc:sldMk cId="347788652" sldId="583"/>
            <ac:spMk id="14" creationId="{ABE82FAD-1FD5-664B-972C-8B47BE23BEEA}"/>
          </ac:spMkLst>
        </pc:spChg>
        <pc:picChg chg="del">
          <ac:chgData name="Megan LaFollette" userId="8ccaef87-119f-4e3b-a20d-ccf553d5f0f4" providerId="ADAL" clId="{49C3B055-92CE-0E40-B43B-7702634F817E}" dt="2021-07-27T21:32:43.627" v="8226" actId="478"/>
          <ac:picMkLst>
            <pc:docMk/>
            <pc:sldMk cId="347788652" sldId="583"/>
            <ac:picMk id="5122" creationId="{FBED4E6E-385C-D747-9A06-8F8F46C8CFF9}"/>
          </ac:picMkLst>
        </pc:picChg>
        <pc:picChg chg="add mod">
          <ac:chgData name="Megan LaFollette" userId="8ccaef87-119f-4e3b-a20d-ccf553d5f0f4" providerId="ADAL" clId="{49C3B055-92CE-0E40-B43B-7702634F817E}" dt="2021-07-27T21:34:44.829" v="8273" actId="732"/>
          <ac:picMkLst>
            <pc:docMk/>
            <pc:sldMk cId="347788652" sldId="583"/>
            <ac:picMk id="17410" creationId="{E2F55A68-EE80-E14C-8380-4D80AD187C53}"/>
          </ac:picMkLst>
        </pc:picChg>
      </pc:sldChg>
      <pc:sldChg chg="del modNotesTx">
        <pc:chgData name="Megan LaFollette" userId="8ccaef87-119f-4e3b-a20d-ccf553d5f0f4" providerId="ADAL" clId="{49C3B055-92CE-0E40-B43B-7702634F817E}" dt="2021-07-27T20:26:07.347" v="6211" actId="2696"/>
        <pc:sldMkLst>
          <pc:docMk/>
          <pc:sldMk cId="459970976" sldId="584"/>
        </pc:sldMkLst>
      </pc:sldChg>
      <pc:sldChg chg="modSp modNotesTx">
        <pc:chgData name="Megan LaFollette" userId="8ccaef87-119f-4e3b-a20d-ccf553d5f0f4" providerId="ADAL" clId="{49C3B055-92CE-0E40-B43B-7702634F817E}" dt="2021-07-28T18:45:38.013" v="8474" actId="14100"/>
        <pc:sldMkLst>
          <pc:docMk/>
          <pc:sldMk cId="527565295" sldId="585"/>
        </pc:sldMkLst>
        <pc:picChg chg="mod">
          <ac:chgData name="Megan LaFollette" userId="8ccaef87-119f-4e3b-a20d-ccf553d5f0f4" providerId="ADAL" clId="{49C3B055-92CE-0E40-B43B-7702634F817E}" dt="2021-07-28T18:45:38.013" v="8474" actId="14100"/>
          <ac:picMkLst>
            <pc:docMk/>
            <pc:sldMk cId="527565295" sldId="585"/>
            <ac:picMk id="3076" creationId="{BD049477-4957-264C-A6CF-8D41DE9C02F4}"/>
          </ac:picMkLst>
        </pc:picChg>
      </pc:sldChg>
      <pc:sldChg chg="modSp mod modNotesTx">
        <pc:chgData name="Megan LaFollette" userId="8ccaef87-119f-4e3b-a20d-ccf553d5f0f4" providerId="ADAL" clId="{49C3B055-92CE-0E40-B43B-7702634F817E}" dt="2021-07-23T16:30:54.566" v="4489" actId="20577"/>
        <pc:sldMkLst>
          <pc:docMk/>
          <pc:sldMk cId="3550995847" sldId="586"/>
        </pc:sldMkLst>
        <pc:spChg chg="mod">
          <ac:chgData name="Megan LaFollette" userId="8ccaef87-119f-4e3b-a20d-ccf553d5f0f4" providerId="ADAL" clId="{49C3B055-92CE-0E40-B43B-7702634F817E}" dt="2021-07-23T15:06:45.930" v="170" actId="20577"/>
          <ac:spMkLst>
            <pc:docMk/>
            <pc:sldMk cId="3550995847" sldId="586"/>
            <ac:spMk id="3" creationId="{059FD6BA-909B-CE47-AAAF-E1BED1E040C8}"/>
          </ac:spMkLst>
        </pc:spChg>
      </pc:sldChg>
      <pc:sldChg chg="modNotesTx">
        <pc:chgData name="Megan LaFollette" userId="8ccaef87-119f-4e3b-a20d-ccf553d5f0f4" providerId="ADAL" clId="{49C3B055-92CE-0E40-B43B-7702634F817E}" dt="2021-07-23T16:29:20.954" v="4088" actId="20577"/>
        <pc:sldMkLst>
          <pc:docMk/>
          <pc:sldMk cId="871965648" sldId="588"/>
        </pc:sldMkLst>
      </pc:sldChg>
      <pc:sldChg chg="addSp delSp modSp mod delAnim delCm modNotesTx">
        <pc:chgData name="Megan LaFollette" userId="8ccaef87-119f-4e3b-a20d-ccf553d5f0f4" providerId="ADAL" clId="{49C3B055-92CE-0E40-B43B-7702634F817E}" dt="2021-07-27T21:37:43.975" v="8333" actId="20577"/>
        <pc:sldMkLst>
          <pc:docMk/>
          <pc:sldMk cId="3605886472" sldId="589"/>
        </pc:sldMkLst>
        <pc:spChg chg="mod">
          <ac:chgData name="Megan LaFollette" userId="8ccaef87-119f-4e3b-a20d-ccf553d5f0f4" providerId="ADAL" clId="{49C3B055-92CE-0E40-B43B-7702634F817E}" dt="2021-07-27T21:27:41.306" v="8160" actId="166"/>
          <ac:spMkLst>
            <pc:docMk/>
            <pc:sldMk cId="3605886472" sldId="589"/>
            <ac:spMk id="7" creationId="{AE6B65E3-CAEA-2C45-8FEB-20B295A9CD8A}"/>
          </ac:spMkLst>
        </pc:spChg>
        <pc:spChg chg="mod">
          <ac:chgData name="Megan LaFollette" userId="8ccaef87-119f-4e3b-a20d-ccf553d5f0f4" providerId="ADAL" clId="{49C3B055-92CE-0E40-B43B-7702634F817E}" dt="2021-07-23T15:02:18.745" v="54" actId="207"/>
          <ac:spMkLst>
            <pc:docMk/>
            <pc:sldMk cId="3605886472" sldId="589"/>
            <ac:spMk id="8" creationId="{FD1E36CA-F00C-FF48-B593-323D4EC1F025}"/>
          </ac:spMkLst>
        </pc:spChg>
        <pc:spChg chg="mod">
          <ac:chgData name="Megan LaFollette" userId="8ccaef87-119f-4e3b-a20d-ccf553d5f0f4" providerId="ADAL" clId="{49C3B055-92CE-0E40-B43B-7702634F817E}" dt="2021-07-23T16:20:31.704" v="2044" actId="20577"/>
          <ac:spMkLst>
            <pc:docMk/>
            <pc:sldMk cId="3605886472" sldId="589"/>
            <ac:spMk id="10" creationId="{BE87A79A-BCD4-AE46-8016-7A4DFBCFE315}"/>
          </ac:spMkLst>
        </pc:spChg>
        <pc:spChg chg="add del mod">
          <ac:chgData name="Megan LaFollette" userId="8ccaef87-119f-4e3b-a20d-ccf553d5f0f4" providerId="ADAL" clId="{49C3B055-92CE-0E40-B43B-7702634F817E}" dt="2021-07-27T21:27:50.313" v="8163" actId="478"/>
          <ac:spMkLst>
            <pc:docMk/>
            <pc:sldMk cId="3605886472" sldId="589"/>
            <ac:spMk id="32" creationId="{2648BC63-1E20-6B4C-A166-1DED09F7FB6E}"/>
          </ac:spMkLst>
        </pc:spChg>
        <pc:spChg chg="add mod">
          <ac:chgData name="Megan LaFollette" userId="8ccaef87-119f-4e3b-a20d-ccf553d5f0f4" providerId="ADAL" clId="{49C3B055-92CE-0E40-B43B-7702634F817E}" dt="2021-07-27T21:27:56.488" v="8165" actId="1076"/>
          <ac:spMkLst>
            <pc:docMk/>
            <pc:sldMk cId="3605886472" sldId="589"/>
            <ac:spMk id="33" creationId="{A67EE05E-2F64-FD4D-8860-728D057AA56E}"/>
          </ac:spMkLst>
        </pc:spChg>
        <pc:spChg chg="mod">
          <ac:chgData name="Megan LaFollette" userId="8ccaef87-119f-4e3b-a20d-ccf553d5f0f4" providerId="ADAL" clId="{49C3B055-92CE-0E40-B43B-7702634F817E}" dt="2021-07-27T20:19:37.908" v="5757" actId="20577"/>
          <ac:spMkLst>
            <pc:docMk/>
            <pc:sldMk cId="3605886472" sldId="589"/>
            <ac:spMk id="35" creationId="{01E3C498-097B-4F43-BC1A-16F5405BCE73}"/>
          </ac:spMkLst>
        </pc:spChg>
        <pc:picChg chg="del">
          <ac:chgData name="Megan LaFollette" userId="8ccaef87-119f-4e3b-a20d-ccf553d5f0f4" providerId="ADAL" clId="{49C3B055-92CE-0E40-B43B-7702634F817E}" dt="2021-07-23T16:20:17.505" v="1978" actId="478"/>
          <ac:picMkLst>
            <pc:docMk/>
            <pc:sldMk cId="3605886472" sldId="589"/>
            <ac:picMk id="37" creationId="{8812CDF9-E551-E845-BF63-2BF960600C62}"/>
          </ac:picMkLst>
        </pc:picChg>
      </pc:sldChg>
      <pc:sldChg chg="modSp mod delCm modNotesTx">
        <pc:chgData name="Megan LaFollette" userId="8ccaef87-119f-4e3b-a20d-ccf553d5f0f4" providerId="ADAL" clId="{49C3B055-92CE-0E40-B43B-7702634F817E}" dt="2021-07-27T20:27:00.336" v="6349" actId="1592"/>
        <pc:sldMkLst>
          <pc:docMk/>
          <pc:sldMk cId="1436340447" sldId="590"/>
        </pc:sldMkLst>
        <pc:spChg chg="mod">
          <ac:chgData name="Megan LaFollette" userId="8ccaef87-119f-4e3b-a20d-ccf553d5f0f4" providerId="ADAL" clId="{49C3B055-92CE-0E40-B43B-7702634F817E}" dt="2021-07-27T20:26:55.323" v="6348" actId="27636"/>
          <ac:spMkLst>
            <pc:docMk/>
            <pc:sldMk cId="1436340447" sldId="590"/>
            <ac:spMk id="10" creationId="{0B5F2836-08FF-454E-9BCE-2E379C6CB66F}"/>
          </ac:spMkLst>
        </pc:spChg>
      </pc:sldChg>
      <pc:sldChg chg="delCm modNotesTx">
        <pc:chgData name="Megan LaFollette" userId="8ccaef87-119f-4e3b-a20d-ccf553d5f0f4" providerId="ADAL" clId="{49C3B055-92CE-0E40-B43B-7702634F817E}" dt="2021-07-27T21:37:09.659" v="8295" actId="313"/>
        <pc:sldMkLst>
          <pc:docMk/>
          <pc:sldMk cId="668666465" sldId="594"/>
        </pc:sldMkLst>
      </pc:sldChg>
      <pc:sldChg chg="delSp modSp mod modNotesTx">
        <pc:chgData name="Megan LaFollette" userId="8ccaef87-119f-4e3b-a20d-ccf553d5f0f4" providerId="ADAL" clId="{49C3B055-92CE-0E40-B43B-7702634F817E}" dt="2021-07-27T20:44:00.993" v="6359" actId="1076"/>
        <pc:sldMkLst>
          <pc:docMk/>
          <pc:sldMk cId="264891232" sldId="596"/>
        </pc:sldMkLst>
        <pc:spChg chg="del">
          <ac:chgData name="Megan LaFollette" userId="8ccaef87-119f-4e3b-a20d-ccf553d5f0f4" providerId="ADAL" clId="{49C3B055-92CE-0E40-B43B-7702634F817E}" dt="2021-07-23T15:01:23.883" v="51" actId="478"/>
          <ac:spMkLst>
            <pc:docMk/>
            <pc:sldMk cId="264891232" sldId="596"/>
            <ac:spMk id="2" creationId="{34A67218-F3B6-4D4F-80AE-9B58280FA652}"/>
          </ac:spMkLst>
        </pc:spChg>
        <pc:spChg chg="mod">
          <ac:chgData name="Megan LaFollette" userId="8ccaef87-119f-4e3b-a20d-ccf553d5f0f4" providerId="ADAL" clId="{49C3B055-92CE-0E40-B43B-7702634F817E}" dt="2021-07-27T20:41:42.476" v="6355" actId="20577"/>
          <ac:spMkLst>
            <pc:docMk/>
            <pc:sldMk cId="264891232" sldId="596"/>
            <ac:spMk id="3" creationId="{B985F1D3-2374-6A4E-91C7-2FBB625DFF61}"/>
          </ac:spMkLst>
        </pc:spChg>
        <pc:picChg chg="mod">
          <ac:chgData name="Megan LaFollette" userId="8ccaef87-119f-4e3b-a20d-ccf553d5f0f4" providerId="ADAL" clId="{49C3B055-92CE-0E40-B43B-7702634F817E}" dt="2021-07-27T20:44:00.993" v="6359" actId="1076"/>
          <ac:picMkLst>
            <pc:docMk/>
            <pc:sldMk cId="264891232" sldId="596"/>
            <ac:picMk id="2050" creationId="{2D34287A-BE4C-2448-8D80-A4C03D5650D1}"/>
          </ac:picMkLst>
        </pc:picChg>
      </pc:sldChg>
      <pc:sldChg chg="modSp del mod modAnim modNotesTx">
        <pc:chgData name="Megan LaFollette" userId="8ccaef87-119f-4e3b-a20d-ccf553d5f0f4" providerId="ADAL" clId="{49C3B055-92CE-0E40-B43B-7702634F817E}" dt="2021-07-27T20:56:53.817" v="6857" actId="2696"/>
        <pc:sldMkLst>
          <pc:docMk/>
          <pc:sldMk cId="3965842786" sldId="598"/>
        </pc:sldMkLst>
        <pc:spChg chg="mod">
          <ac:chgData name="Megan LaFollette" userId="8ccaef87-119f-4e3b-a20d-ccf553d5f0f4" providerId="ADAL" clId="{49C3B055-92CE-0E40-B43B-7702634F817E}" dt="2021-07-27T20:56:35.950" v="6856" actId="20577"/>
          <ac:spMkLst>
            <pc:docMk/>
            <pc:sldMk cId="3965842786" sldId="598"/>
            <ac:spMk id="7" creationId="{AE6B65E3-CAEA-2C45-8FEB-20B295A9CD8A}"/>
          </ac:spMkLst>
        </pc:spChg>
      </pc:sldChg>
      <pc:sldChg chg="modSp del mod modAnim modNotesTx">
        <pc:chgData name="Megan LaFollette" userId="8ccaef87-119f-4e3b-a20d-ccf553d5f0f4" providerId="ADAL" clId="{49C3B055-92CE-0E40-B43B-7702634F817E}" dt="2021-07-27T20:55:27.544" v="6745" actId="2696"/>
        <pc:sldMkLst>
          <pc:docMk/>
          <pc:sldMk cId="408865912" sldId="599"/>
        </pc:sldMkLst>
        <pc:spChg chg="mod">
          <ac:chgData name="Megan LaFollette" userId="8ccaef87-119f-4e3b-a20d-ccf553d5f0f4" providerId="ADAL" clId="{49C3B055-92CE-0E40-B43B-7702634F817E}" dt="2021-07-23T16:19:24.614" v="1852" actId="20577"/>
          <ac:spMkLst>
            <pc:docMk/>
            <pc:sldMk cId="408865912" sldId="599"/>
            <ac:spMk id="7" creationId="{AE6B65E3-CAEA-2C45-8FEB-20B295A9CD8A}"/>
          </ac:spMkLst>
        </pc:spChg>
      </pc:sldChg>
      <pc:sldChg chg="addSp delSp modSp mod ord modAnim delCm modNotesTx">
        <pc:chgData name="Megan LaFollette" userId="8ccaef87-119f-4e3b-a20d-ccf553d5f0f4" providerId="ADAL" clId="{49C3B055-92CE-0E40-B43B-7702634F817E}" dt="2021-07-28T18:43:10.460" v="8350" actId="20577"/>
        <pc:sldMkLst>
          <pc:docMk/>
          <pc:sldMk cId="748443378" sldId="600"/>
        </pc:sldMkLst>
        <pc:spChg chg="add mod">
          <ac:chgData name="Megan LaFollette" userId="8ccaef87-119f-4e3b-a20d-ccf553d5f0f4" providerId="ADAL" clId="{49C3B055-92CE-0E40-B43B-7702634F817E}" dt="2021-07-27T20:51:16.044" v="6686" actId="1076"/>
          <ac:spMkLst>
            <pc:docMk/>
            <pc:sldMk cId="748443378" sldId="600"/>
            <ac:spMk id="2" creationId="{D52EE674-5583-154B-A100-5F6F248F356C}"/>
          </ac:spMkLst>
        </pc:spChg>
        <pc:spChg chg="mod">
          <ac:chgData name="Megan LaFollette" userId="8ccaef87-119f-4e3b-a20d-ccf553d5f0f4" providerId="ADAL" clId="{49C3B055-92CE-0E40-B43B-7702634F817E}" dt="2021-07-28T18:43:10.460" v="8350" actId="20577"/>
          <ac:spMkLst>
            <pc:docMk/>
            <pc:sldMk cId="748443378" sldId="600"/>
            <ac:spMk id="7" creationId="{AE6B65E3-CAEA-2C45-8FEB-20B295A9CD8A}"/>
          </ac:spMkLst>
        </pc:spChg>
        <pc:spChg chg="add mod">
          <ac:chgData name="Megan LaFollette" userId="8ccaef87-119f-4e3b-a20d-ccf553d5f0f4" providerId="ADAL" clId="{49C3B055-92CE-0E40-B43B-7702634F817E}" dt="2021-07-27T20:52:03.737" v="6711" actId="1076"/>
          <ac:spMkLst>
            <pc:docMk/>
            <pc:sldMk cId="748443378" sldId="600"/>
            <ac:spMk id="9" creationId="{7D334703-5F6A-3C40-9C57-92EE7ABF9DC6}"/>
          </ac:spMkLst>
        </pc:spChg>
        <pc:spChg chg="del mod">
          <ac:chgData name="Megan LaFollette" userId="8ccaef87-119f-4e3b-a20d-ccf553d5f0f4" providerId="ADAL" clId="{49C3B055-92CE-0E40-B43B-7702634F817E}" dt="2021-07-27T20:47:21.168" v="6626" actId="478"/>
          <ac:spMkLst>
            <pc:docMk/>
            <pc:sldMk cId="748443378" sldId="600"/>
            <ac:spMk id="10" creationId="{BE87A79A-BCD4-AE46-8016-7A4DFBCFE315}"/>
          </ac:spMkLst>
        </pc:spChg>
        <pc:grpChg chg="del">
          <ac:chgData name="Megan LaFollette" userId="8ccaef87-119f-4e3b-a20d-ccf553d5f0f4" providerId="ADAL" clId="{49C3B055-92CE-0E40-B43B-7702634F817E}" dt="2021-07-27T20:46:01.559" v="6560" actId="478"/>
          <ac:grpSpMkLst>
            <pc:docMk/>
            <pc:sldMk cId="748443378" sldId="600"/>
            <ac:grpSpMk id="22" creationId="{28449BC3-B7F5-564C-8EA8-FA1D1F596D09}"/>
          </ac:grpSpMkLst>
        </pc:grpChg>
        <pc:picChg chg="del">
          <ac:chgData name="Megan LaFollette" userId="8ccaef87-119f-4e3b-a20d-ccf553d5f0f4" providerId="ADAL" clId="{49C3B055-92CE-0E40-B43B-7702634F817E}" dt="2021-07-27T20:46:01.559" v="6560" actId="478"/>
          <ac:picMkLst>
            <pc:docMk/>
            <pc:sldMk cId="748443378" sldId="600"/>
            <ac:picMk id="31" creationId="{C51874E5-A64E-4D45-BC33-145B5E0D95F1}"/>
          </ac:picMkLst>
        </pc:picChg>
        <pc:picChg chg="del">
          <ac:chgData name="Megan LaFollette" userId="8ccaef87-119f-4e3b-a20d-ccf553d5f0f4" providerId="ADAL" clId="{49C3B055-92CE-0E40-B43B-7702634F817E}" dt="2021-07-27T20:45:58.418" v="6559" actId="478"/>
          <ac:picMkLst>
            <pc:docMk/>
            <pc:sldMk cId="748443378" sldId="600"/>
            <ac:picMk id="37" creationId="{8812CDF9-E551-E845-BF63-2BF960600C62}"/>
          </ac:picMkLst>
        </pc:picChg>
        <pc:picChg chg="add del mod">
          <ac:chgData name="Megan LaFollette" userId="8ccaef87-119f-4e3b-a20d-ccf553d5f0f4" providerId="ADAL" clId="{49C3B055-92CE-0E40-B43B-7702634F817E}" dt="2021-07-27T20:51:02.527" v="6681" actId="478"/>
          <ac:picMkLst>
            <pc:docMk/>
            <pc:sldMk cId="748443378" sldId="600"/>
            <ac:picMk id="1026" creationId="{88B11131-B6CA-1244-BFAF-2D8E9A98B1E7}"/>
          </ac:picMkLst>
        </pc:picChg>
        <pc:picChg chg="add mod">
          <ac:chgData name="Megan LaFollette" userId="8ccaef87-119f-4e3b-a20d-ccf553d5f0f4" providerId="ADAL" clId="{49C3B055-92CE-0E40-B43B-7702634F817E}" dt="2021-07-27T20:51:27.579" v="6688" actId="732"/>
          <ac:picMkLst>
            <pc:docMk/>
            <pc:sldMk cId="748443378" sldId="600"/>
            <ac:picMk id="1028" creationId="{B50C51D7-03B4-A947-8707-57511E974E56}"/>
          </ac:picMkLst>
        </pc:picChg>
      </pc:sldChg>
      <pc:sldChg chg="modSp del mod modAnim delCm modNotesTx">
        <pc:chgData name="Megan LaFollette" userId="8ccaef87-119f-4e3b-a20d-ccf553d5f0f4" providerId="ADAL" clId="{49C3B055-92CE-0E40-B43B-7702634F817E}" dt="2021-07-27T20:51:38.949" v="6690" actId="2696"/>
        <pc:sldMkLst>
          <pc:docMk/>
          <pc:sldMk cId="4136165415" sldId="601"/>
        </pc:sldMkLst>
        <pc:spChg chg="mod">
          <ac:chgData name="Megan LaFollette" userId="8ccaef87-119f-4e3b-a20d-ccf553d5f0f4" providerId="ADAL" clId="{49C3B055-92CE-0E40-B43B-7702634F817E}" dt="2021-07-23T16:18:31.332" v="1691" actId="20577"/>
          <ac:spMkLst>
            <pc:docMk/>
            <pc:sldMk cId="4136165415" sldId="601"/>
            <ac:spMk id="7" creationId="{AE6B65E3-CAEA-2C45-8FEB-20B295A9CD8A}"/>
          </ac:spMkLst>
        </pc:spChg>
        <pc:spChg chg="mod">
          <ac:chgData name="Megan LaFollette" userId="8ccaef87-119f-4e3b-a20d-ccf553d5f0f4" providerId="ADAL" clId="{49C3B055-92CE-0E40-B43B-7702634F817E}" dt="2021-07-27T20:18:04.846" v="5723" actId="20577"/>
          <ac:spMkLst>
            <pc:docMk/>
            <pc:sldMk cId="4136165415" sldId="601"/>
            <ac:spMk id="35" creationId="{01E3C498-097B-4F43-BC1A-16F5405BCE73}"/>
          </ac:spMkLst>
        </pc:spChg>
      </pc:sldChg>
      <pc:sldChg chg="addSp delSp modSp del mod delCm modNotesTx">
        <pc:chgData name="Megan LaFollette" userId="8ccaef87-119f-4e3b-a20d-ccf553d5f0f4" providerId="ADAL" clId="{49C3B055-92CE-0E40-B43B-7702634F817E}" dt="2021-07-27T21:02:18.047" v="6903" actId="2696"/>
        <pc:sldMkLst>
          <pc:docMk/>
          <pc:sldMk cId="2790515357" sldId="602"/>
        </pc:sldMkLst>
        <pc:spChg chg="del">
          <ac:chgData name="Megan LaFollette" userId="8ccaef87-119f-4e3b-a20d-ccf553d5f0f4" providerId="ADAL" clId="{49C3B055-92CE-0E40-B43B-7702634F817E}" dt="2021-07-23T15:02:08.254" v="53" actId="478"/>
          <ac:spMkLst>
            <pc:docMk/>
            <pc:sldMk cId="2790515357" sldId="602"/>
            <ac:spMk id="2" creationId="{34A67218-F3B6-4D4F-80AE-9B58280FA652}"/>
          </ac:spMkLst>
        </pc:spChg>
        <pc:spChg chg="mod">
          <ac:chgData name="Megan LaFollette" userId="8ccaef87-119f-4e3b-a20d-ccf553d5f0f4" providerId="ADAL" clId="{49C3B055-92CE-0E40-B43B-7702634F817E}" dt="2021-07-27T21:01:12.889" v="6894" actId="20577"/>
          <ac:spMkLst>
            <pc:docMk/>
            <pc:sldMk cId="2790515357" sldId="602"/>
            <ac:spMk id="3" creationId="{B985F1D3-2374-6A4E-91C7-2FBB625DFF61}"/>
          </ac:spMkLst>
        </pc:spChg>
        <pc:spChg chg="add mod">
          <ac:chgData name="Megan LaFollette" userId="8ccaef87-119f-4e3b-a20d-ccf553d5f0f4" providerId="ADAL" clId="{49C3B055-92CE-0E40-B43B-7702634F817E}" dt="2021-07-27T21:00:42.777" v="6889" actId="1076"/>
          <ac:spMkLst>
            <pc:docMk/>
            <pc:sldMk cId="2790515357" sldId="602"/>
            <ac:spMk id="6" creationId="{F0D8CA91-7CD9-B543-B099-E94A7B112938}"/>
          </ac:spMkLst>
        </pc:spChg>
        <pc:picChg chg="add mod modCrop">
          <ac:chgData name="Megan LaFollette" userId="8ccaef87-119f-4e3b-a20d-ccf553d5f0f4" providerId="ADAL" clId="{49C3B055-92CE-0E40-B43B-7702634F817E}" dt="2021-07-27T21:00:50.397" v="6890" actId="732"/>
          <ac:picMkLst>
            <pc:docMk/>
            <pc:sldMk cId="2790515357" sldId="602"/>
            <ac:picMk id="4" creationId="{CB7B23B7-2DD9-874E-97D0-E4B0BEB1C3D4}"/>
          </ac:picMkLst>
        </pc:picChg>
        <pc:picChg chg="del mod">
          <ac:chgData name="Megan LaFollette" userId="8ccaef87-119f-4e3b-a20d-ccf553d5f0f4" providerId="ADAL" clId="{49C3B055-92CE-0E40-B43B-7702634F817E}" dt="2021-07-27T20:58:47.549" v="6859" actId="478"/>
          <ac:picMkLst>
            <pc:docMk/>
            <pc:sldMk cId="2790515357" sldId="602"/>
            <ac:picMk id="2050" creationId="{2D34287A-BE4C-2448-8D80-A4C03D5650D1}"/>
          </ac:picMkLst>
        </pc:picChg>
      </pc:sldChg>
      <pc:sldChg chg="addSp delSp modSp del mod ord delAnim modNotesTx">
        <pc:chgData name="Megan LaFollette" userId="8ccaef87-119f-4e3b-a20d-ccf553d5f0f4" providerId="ADAL" clId="{49C3B055-92CE-0E40-B43B-7702634F817E}" dt="2021-07-27T21:08:25.029" v="7120" actId="2696"/>
        <pc:sldMkLst>
          <pc:docMk/>
          <pc:sldMk cId="2416399499" sldId="603"/>
        </pc:sldMkLst>
        <pc:spChg chg="del mod">
          <ac:chgData name="Megan LaFollette" userId="8ccaef87-119f-4e3b-a20d-ccf553d5f0f4" providerId="ADAL" clId="{49C3B055-92CE-0E40-B43B-7702634F817E}" dt="2021-07-23T15:03:14.177" v="61" actId="478"/>
          <ac:spMkLst>
            <pc:docMk/>
            <pc:sldMk cId="2416399499" sldId="603"/>
            <ac:spMk id="3" creationId="{F1379975-9F84-7942-B820-5B9618DAADE3}"/>
          </ac:spMkLst>
        </pc:spChg>
        <pc:spChg chg="add del mod">
          <ac:chgData name="Megan LaFollette" userId="8ccaef87-119f-4e3b-a20d-ccf553d5f0f4" providerId="ADAL" clId="{49C3B055-92CE-0E40-B43B-7702634F817E}" dt="2021-07-23T15:32:56.314" v="590" actId="478"/>
          <ac:spMkLst>
            <pc:docMk/>
            <pc:sldMk cId="2416399499" sldId="603"/>
            <ac:spMk id="5" creationId="{EB503C4C-1F76-BB48-BD8A-89F936ECBC70}"/>
          </ac:spMkLst>
        </pc:spChg>
        <pc:spChg chg="mod">
          <ac:chgData name="Megan LaFollette" userId="8ccaef87-119f-4e3b-a20d-ccf553d5f0f4" providerId="ADAL" clId="{49C3B055-92CE-0E40-B43B-7702634F817E}" dt="2021-07-27T20:20:32.719" v="5782" actId="1076"/>
          <ac:spMkLst>
            <pc:docMk/>
            <pc:sldMk cId="2416399499" sldId="603"/>
            <ac:spMk id="7" creationId="{AE6B65E3-CAEA-2C45-8FEB-20B295A9CD8A}"/>
          </ac:spMkLst>
        </pc:spChg>
        <pc:graphicFrameChg chg="del mod modGraphic">
          <ac:chgData name="Megan LaFollette" userId="8ccaef87-119f-4e3b-a20d-ccf553d5f0f4" providerId="ADAL" clId="{49C3B055-92CE-0E40-B43B-7702634F817E}" dt="2021-07-23T15:03:12.066" v="60" actId="478"/>
          <ac:graphicFrameMkLst>
            <pc:docMk/>
            <pc:sldMk cId="2416399499" sldId="603"/>
            <ac:graphicFrameMk id="2" creationId="{695D6A78-CFE9-1242-A5AD-6769E1BCFF41}"/>
          </ac:graphicFrameMkLst>
        </pc:graphicFrameChg>
        <pc:graphicFrameChg chg="add del mod modGraphic">
          <ac:chgData name="Megan LaFollette" userId="8ccaef87-119f-4e3b-a20d-ccf553d5f0f4" providerId="ADAL" clId="{49C3B055-92CE-0E40-B43B-7702634F817E}" dt="2021-07-23T15:32:56.314" v="590" actId="478"/>
          <ac:graphicFrameMkLst>
            <pc:docMk/>
            <pc:sldMk cId="2416399499" sldId="603"/>
            <ac:graphicFrameMk id="4" creationId="{98F5C456-D067-E740-92A7-9C19881E46AF}"/>
          </ac:graphicFrameMkLst>
        </pc:graphicFrameChg>
        <pc:picChg chg="add mod">
          <ac:chgData name="Megan LaFollette" userId="8ccaef87-119f-4e3b-a20d-ccf553d5f0f4" providerId="ADAL" clId="{49C3B055-92CE-0E40-B43B-7702634F817E}" dt="2021-07-27T20:20:37.603" v="5793" actId="1035"/>
          <ac:picMkLst>
            <pc:docMk/>
            <pc:sldMk cId="2416399499" sldId="603"/>
            <ac:picMk id="8" creationId="{BBD202F6-AC8C-334A-B9DE-41FA2D54346F}"/>
          </ac:picMkLst>
        </pc:picChg>
        <pc:picChg chg="add mod">
          <ac:chgData name="Megan LaFollette" userId="8ccaef87-119f-4e3b-a20d-ccf553d5f0f4" providerId="ADAL" clId="{49C3B055-92CE-0E40-B43B-7702634F817E}" dt="2021-07-27T20:20:37.603" v="5793" actId="1035"/>
          <ac:picMkLst>
            <pc:docMk/>
            <pc:sldMk cId="2416399499" sldId="603"/>
            <ac:picMk id="10" creationId="{500607A3-8B14-1B4D-BE03-9A117D0D84D4}"/>
          </ac:picMkLst>
        </pc:picChg>
        <pc:picChg chg="add mod">
          <ac:chgData name="Megan LaFollette" userId="8ccaef87-119f-4e3b-a20d-ccf553d5f0f4" providerId="ADAL" clId="{49C3B055-92CE-0E40-B43B-7702634F817E}" dt="2021-07-27T20:20:37.603" v="5793" actId="1035"/>
          <ac:picMkLst>
            <pc:docMk/>
            <pc:sldMk cId="2416399499" sldId="603"/>
            <ac:picMk id="12" creationId="{19EE3849-E88F-1346-BDCA-EAA0F22DC551}"/>
          </ac:picMkLst>
        </pc:picChg>
        <pc:picChg chg="add mod">
          <ac:chgData name="Megan LaFollette" userId="8ccaef87-119f-4e3b-a20d-ccf553d5f0f4" providerId="ADAL" clId="{49C3B055-92CE-0E40-B43B-7702634F817E}" dt="2021-07-27T20:20:37.603" v="5793" actId="1035"/>
          <ac:picMkLst>
            <pc:docMk/>
            <pc:sldMk cId="2416399499" sldId="603"/>
            <ac:picMk id="14" creationId="{3C7AC9C6-8FB8-C14C-BCDC-1C0657917F9E}"/>
          </ac:picMkLst>
        </pc:picChg>
        <pc:picChg chg="add mod">
          <ac:chgData name="Megan LaFollette" userId="8ccaef87-119f-4e3b-a20d-ccf553d5f0f4" providerId="ADAL" clId="{49C3B055-92CE-0E40-B43B-7702634F817E}" dt="2021-07-27T20:20:37.603" v="5793" actId="1035"/>
          <ac:picMkLst>
            <pc:docMk/>
            <pc:sldMk cId="2416399499" sldId="603"/>
            <ac:picMk id="16" creationId="{9017617E-EF2F-964F-81F3-E51A40A54784}"/>
          </ac:picMkLst>
        </pc:picChg>
        <pc:picChg chg="add mod">
          <ac:chgData name="Megan LaFollette" userId="8ccaef87-119f-4e3b-a20d-ccf553d5f0f4" providerId="ADAL" clId="{49C3B055-92CE-0E40-B43B-7702634F817E}" dt="2021-07-27T20:20:37.603" v="5793" actId="1035"/>
          <ac:picMkLst>
            <pc:docMk/>
            <pc:sldMk cId="2416399499" sldId="603"/>
            <ac:picMk id="18" creationId="{6ADBF4B1-2B8F-DF4E-9C97-C0E45CC4E433}"/>
          </ac:picMkLst>
        </pc:picChg>
        <pc:picChg chg="add mod modCrop">
          <ac:chgData name="Megan LaFollette" userId="8ccaef87-119f-4e3b-a20d-ccf553d5f0f4" providerId="ADAL" clId="{49C3B055-92CE-0E40-B43B-7702634F817E}" dt="2021-07-27T20:20:37.603" v="5793" actId="1035"/>
          <ac:picMkLst>
            <pc:docMk/>
            <pc:sldMk cId="2416399499" sldId="603"/>
            <ac:picMk id="20" creationId="{5D62AA2A-F0B7-B540-B6B1-3A4BFBF32018}"/>
          </ac:picMkLst>
        </pc:picChg>
        <pc:picChg chg="add mod">
          <ac:chgData name="Megan LaFollette" userId="8ccaef87-119f-4e3b-a20d-ccf553d5f0f4" providerId="ADAL" clId="{49C3B055-92CE-0E40-B43B-7702634F817E}" dt="2021-07-27T20:20:37.603" v="5793" actId="1035"/>
          <ac:picMkLst>
            <pc:docMk/>
            <pc:sldMk cId="2416399499" sldId="603"/>
            <ac:picMk id="22" creationId="{9E8DD732-40C2-C245-91E4-9D51C2E7D87B}"/>
          </ac:picMkLst>
        </pc:picChg>
        <pc:picChg chg="add mod">
          <ac:chgData name="Megan LaFollette" userId="8ccaef87-119f-4e3b-a20d-ccf553d5f0f4" providerId="ADAL" clId="{49C3B055-92CE-0E40-B43B-7702634F817E}" dt="2021-07-27T20:20:37.603" v="5793" actId="1035"/>
          <ac:picMkLst>
            <pc:docMk/>
            <pc:sldMk cId="2416399499" sldId="603"/>
            <ac:picMk id="24" creationId="{63561D81-8084-444F-8E29-03ABF469725F}"/>
          </ac:picMkLst>
        </pc:picChg>
        <pc:picChg chg="del mod">
          <ac:chgData name="Megan LaFollette" userId="8ccaef87-119f-4e3b-a20d-ccf553d5f0f4" providerId="ADAL" clId="{49C3B055-92CE-0E40-B43B-7702634F817E}" dt="2021-07-23T15:48:22.445" v="745" actId="478"/>
          <ac:picMkLst>
            <pc:docMk/>
            <pc:sldMk cId="2416399499" sldId="603"/>
            <ac:picMk id="37" creationId="{8812CDF9-E551-E845-BF63-2BF960600C62}"/>
          </ac:picMkLst>
        </pc:picChg>
      </pc:sldChg>
      <pc:sldChg chg="addSp delSp modSp mod delAnim delCm modNotesTx">
        <pc:chgData name="Megan LaFollette" userId="8ccaef87-119f-4e3b-a20d-ccf553d5f0f4" providerId="ADAL" clId="{49C3B055-92CE-0E40-B43B-7702634F817E}" dt="2021-07-27T21:30:52.816" v="8198" actId="1592"/>
        <pc:sldMkLst>
          <pc:docMk/>
          <pc:sldMk cId="3161253136" sldId="604"/>
        </pc:sldMkLst>
        <pc:spChg chg="mod">
          <ac:chgData name="Megan LaFollette" userId="8ccaef87-119f-4e3b-a20d-ccf553d5f0f4" providerId="ADAL" clId="{49C3B055-92CE-0E40-B43B-7702634F817E}" dt="2021-07-27T21:30:14.227" v="8188" actId="11530"/>
          <ac:spMkLst>
            <pc:docMk/>
            <pc:sldMk cId="3161253136" sldId="604"/>
            <ac:spMk id="4" creationId="{2957FB4E-27D6-6748-906D-444A66273DCA}"/>
          </ac:spMkLst>
        </pc:spChg>
        <pc:spChg chg="add mod">
          <ac:chgData name="Megan LaFollette" userId="8ccaef87-119f-4e3b-a20d-ccf553d5f0f4" providerId="ADAL" clId="{49C3B055-92CE-0E40-B43B-7702634F817E}" dt="2021-07-27T21:30:17.330" v="8189" actId="1076"/>
          <ac:spMkLst>
            <pc:docMk/>
            <pc:sldMk cId="3161253136" sldId="604"/>
            <ac:spMk id="6" creationId="{3FDE8206-17F4-9141-8327-46450705687A}"/>
          </ac:spMkLst>
        </pc:spChg>
        <pc:spChg chg="mod">
          <ac:chgData name="Megan LaFollette" userId="8ccaef87-119f-4e3b-a20d-ccf553d5f0f4" providerId="ADAL" clId="{49C3B055-92CE-0E40-B43B-7702634F817E}" dt="2021-07-27T21:29:52.417" v="8182" actId="166"/>
          <ac:spMkLst>
            <pc:docMk/>
            <pc:sldMk cId="3161253136" sldId="604"/>
            <ac:spMk id="7" creationId="{AE6B65E3-CAEA-2C45-8FEB-20B295A9CD8A}"/>
          </ac:spMkLst>
        </pc:spChg>
        <pc:picChg chg="add mod">
          <ac:chgData name="Megan LaFollette" userId="8ccaef87-119f-4e3b-a20d-ccf553d5f0f4" providerId="ADAL" clId="{49C3B055-92CE-0E40-B43B-7702634F817E}" dt="2021-07-27T21:30:48.170" v="8197" actId="167"/>
          <ac:picMkLst>
            <pc:docMk/>
            <pc:sldMk cId="3161253136" sldId="604"/>
            <ac:picMk id="8" creationId="{5C5622F1-57F8-8C4C-A4E8-BC5501E9CCFE}"/>
          </ac:picMkLst>
        </pc:picChg>
        <pc:picChg chg="del">
          <ac:chgData name="Megan LaFollette" userId="8ccaef87-119f-4e3b-a20d-ccf553d5f0f4" providerId="ADAL" clId="{49C3B055-92CE-0E40-B43B-7702634F817E}" dt="2021-07-27T21:29:34.948" v="8178" actId="478"/>
          <ac:picMkLst>
            <pc:docMk/>
            <pc:sldMk cId="3161253136" sldId="604"/>
            <ac:picMk id="37" creationId="{8812CDF9-E551-E845-BF63-2BF960600C62}"/>
          </ac:picMkLst>
        </pc:picChg>
        <pc:picChg chg="add del mod">
          <ac:chgData name="Megan LaFollette" userId="8ccaef87-119f-4e3b-a20d-ccf553d5f0f4" providerId="ADAL" clId="{49C3B055-92CE-0E40-B43B-7702634F817E}" dt="2021-07-27T21:30:44.885" v="8196" actId="478"/>
          <ac:picMkLst>
            <pc:docMk/>
            <pc:sldMk cId="3161253136" sldId="604"/>
            <ac:picMk id="16386" creationId="{22590AEC-94F8-FC49-A28F-71A0CA991A3B}"/>
          </ac:picMkLst>
        </pc:picChg>
      </pc:sldChg>
      <pc:sldChg chg="addSp modSp mod ord modAnim delCm modNotesTx">
        <pc:chgData name="Megan LaFollette" userId="8ccaef87-119f-4e3b-a20d-ccf553d5f0f4" providerId="ADAL" clId="{49C3B055-92CE-0E40-B43B-7702634F817E}" dt="2021-07-27T21:38:42.728" v="8342"/>
        <pc:sldMkLst>
          <pc:docMk/>
          <pc:sldMk cId="3031621529" sldId="605"/>
        </pc:sldMkLst>
        <pc:spChg chg="add mod">
          <ac:chgData name="Megan LaFollette" userId="8ccaef87-119f-4e3b-a20d-ccf553d5f0f4" providerId="ADAL" clId="{49C3B055-92CE-0E40-B43B-7702634F817E}" dt="2021-07-27T21:28:25.386" v="8170" actId="1076"/>
          <ac:spMkLst>
            <pc:docMk/>
            <pc:sldMk cId="3031621529" sldId="605"/>
            <ac:spMk id="5" creationId="{AE870D86-AB7D-3A4F-A505-554D1822E00F}"/>
          </ac:spMkLst>
        </pc:spChg>
        <pc:spChg chg="mod">
          <ac:chgData name="Megan LaFollette" userId="8ccaef87-119f-4e3b-a20d-ccf553d5f0f4" providerId="ADAL" clId="{49C3B055-92CE-0E40-B43B-7702634F817E}" dt="2021-07-27T21:28:23.504" v="8169" actId="166"/>
          <ac:spMkLst>
            <pc:docMk/>
            <pc:sldMk cId="3031621529" sldId="605"/>
            <ac:spMk id="7" creationId="{AE6B65E3-CAEA-2C45-8FEB-20B295A9CD8A}"/>
          </ac:spMkLst>
        </pc:spChg>
      </pc:sldChg>
      <pc:sldChg chg="modSp del mod ord modAnim modNotesTx">
        <pc:chgData name="Megan LaFollette" userId="8ccaef87-119f-4e3b-a20d-ccf553d5f0f4" providerId="ADAL" clId="{49C3B055-92CE-0E40-B43B-7702634F817E}" dt="2021-07-27T21:11:12.028" v="7382" actId="2696"/>
        <pc:sldMkLst>
          <pc:docMk/>
          <pc:sldMk cId="2571596108" sldId="606"/>
        </pc:sldMkLst>
        <pc:spChg chg="mod">
          <ac:chgData name="Megan LaFollette" userId="8ccaef87-119f-4e3b-a20d-ccf553d5f0f4" providerId="ADAL" clId="{49C3B055-92CE-0E40-B43B-7702634F817E}" dt="2021-07-27T20:20:21.379" v="5780" actId="20577"/>
          <ac:spMkLst>
            <pc:docMk/>
            <pc:sldMk cId="2571596108" sldId="606"/>
            <ac:spMk id="3" creationId="{F1379975-9F84-7942-B820-5B9618DAADE3}"/>
          </ac:spMkLst>
        </pc:spChg>
        <pc:spChg chg="mod">
          <ac:chgData name="Megan LaFollette" userId="8ccaef87-119f-4e3b-a20d-ccf553d5f0f4" providerId="ADAL" clId="{49C3B055-92CE-0E40-B43B-7702634F817E}" dt="2021-07-27T20:20:25.072" v="5781" actId="20577"/>
          <ac:spMkLst>
            <pc:docMk/>
            <pc:sldMk cId="2571596108" sldId="606"/>
            <ac:spMk id="7" creationId="{AE6B65E3-CAEA-2C45-8FEB-20B295A9CD8A}"/>
          </ac:spMkLst>
        </pc:spChg>
      </pc:sldChg>
      <pc:sldChg chg="modNotesTx">
        <pc:chgData name="Megan LaFollette" userId="8ccaef87-119f-4e3b-a20d-ccf553d5f0f4" providerId="ADAL" clId="{49C3B055-92CE-0E40-B43B-7702634F817E}" dt="2021-07-23T16:26:15.079" v="3366" actId="20577"/>
        <pc:sldMkLst>
          <pc:docMk/>
          <pc:sldMk cId="1194100495" sldId="607"/>
        </pc:sldMkLst>
      </pc:sldChg>
      <pc:sldChg chg="modSp mod delCm modNotesTx">
        <pc:chgData name="Megan LaFollette" userId="8ccaef87-119f-4e3b-a20d-ccf553d5f0f4" providerId="ADAL" clId="{49C3B055-92CE-0E40-B43B-7702634F817E}" dt="2021-07-28T18:46:25.612" v="8476" actId="207"/>
        <pc:sldMkLst>
          <pc:docMk/>
          <pc:sldMk cId="1932480120" sldId="608"/>
        </pc:sldMkLst>
        <pc:spChg chg="mod">
          <ac:chgData name="Megan LaFollette" userId="8ccaef87-119f-4e3b-a20d-ccf553d5f0f4" providerId="ADAL" clId="{49C3B055-92CE-0E40-B43B-7702634F817E}" dt="2021-07-27T20:25:11.888" v="6202" actId="20577"/>
          <ac:spMkLst>
            <pc:docMk/>
            <pc:sldMk cId="1932480120" sldId="608"/>
            <ac:spMk id="2" creationId="{A249C266-4202-3C47-9F7B-31E4914C4DA0}"/>
          </ac:spMkLst>
        </pc:spChg>
        <pc:spChg chg="mod">
          <ac:chgData name="Megan LaFollette" userId="8ccaef87-119f-4e3b-a20d-ccf553d5f0f4" providerId="ADAL" clId="{49C3B055-92CE-0E40-B43B-7702634F817E}" dt="2021-07-28T18:45:02.614" v="8469" actId="20577"/>
          <ac:spMkLst>
            <pc:docMk/>
            <pc:sldMk cId="1932480120" sldId="608"/>
            <ac:spMk id="3" creationId="{3EB117D6-863F-624F-94B1-24BEC26C4EA8}"/>
          </ac:spMkLst>
        </pc:spChg>
        <pc:spChg chg="mod">
          <ac:chgData name="Megan LaFollette" userId="8ccaef87-119f-4e3b-a20d-ccf553d5f0f4" providerId="ADAL" clId="{49C3B055-92CE-0E40-B43B-7702634F817E}" dt="2021-07-28T18:46:25.612" v="8476" actId="207"/>
          <ac:spMkLst>
            <pc:docMk/>
            <pc:sldMk cId="1932480120" sldId="608"/>
            <ac:spMk id="6" creationId="{B33D5BC8-4C7E-9E4F-B5C5-FF22F801CCDD}"/>
          </ac:spMkLst>
        </pc:spChg>
      </pc:sldChg>
      <pc:sldChg chg="modSp mod ord delCm modNotesTx">
        <pc:chgData name="Megan LaFollette" userId="8ccaef87-119f-4e3b-a20d-ccf553d5f0f4" providerId="ADAL" clId="{49C3B055-92CE-0E40-B43B-7702634F817E}" dt="2021-07-28T18:44:17.271" v="8356" actId="1592"/>
        <pc:sldMkLst>
          <pc:docMk/>
          <pc:sldMk cId="4083417319" sldId="609"/>
        </pc:sldMkLst>
        <pc:spChg chg="mod">
          <ac:chgData name="Megan LaFollette" userId="8ccaef87-119f-4e3b-a20d-ccf553d5f0f4" providerId="ADAL" clId="{49C3B055-92CE-0E40-B43B-7702634F817E}" dt="2021-07-27T20:24:04.718" v="6032" actId="20577"/>
          <ac:spMkLst>
            <pc:docMk/>
            <pc:sldMk cId="4083417319" sldId="609"/>
            <ac:spMk id="2" creationId="{A249C266-4202-3C47-9F7B-31E4914C4DA0}"/>
          </ac:spMkLst>
        </pc:spChg>
        <pc:spChg chg="mod">
          <ac:chgData name="Megan LaFollette" userId="8ccaef87-119f-4e3b-a20d-ccf553d5f0f4" providerId="ADAL" clId="{49C3B055-92CE-0E40-B43B-7702634F817E}" dt="2021-07-27T20:24:58.431" v="6182" actId="20577"/>
          <ac:spMkLst>
            <pc:docMk/>
            <pc:sldMk cId="4083417319" sldId="609"/>
            <ac:spMk id="3" creationId="{3EB117D6-863F-624F-94B1-24BEC26C4EA8}"/>
          </ac:spMkLst>
        </pc:spChg>
        <pc:picChg chg="mod">
          <ac:chgData name="Megan LaFollette" userId="8ccaef87-119f-4e3b-a20d-ccf553d5f0f4" providerId="ADAL" clId="{49C3B055-92CE-0E40-B43B-7702634F817E}" dt="2021-07-27T21:31:36.817" v="8200" actId="1076"/>
          <ac:picMkLst>
            <pc:docMk/>
            <pc:sldMk cId="4083417319" sldId="609"/>
            <ac:picMk id="3074" creationId="{B7537B91-B68C-F04B-BCC4-74220F212FF7}"/>
          </ac:picMkLst>
        </pc:picChg>
      </pc:sldChg>
      <pc:sldChg chg="delCm modNotesTx">
        <pc:chgData name="Megan LaFollette" userId="8ccaef87-119f-4e3b-a20d-ccf553d5f0f4" providerId="ADAL" clId="{49C3B055-92CE-0E40-B43B-7702634F817E}" dt="2021-07-28T18:46:11.262" v="8475" actId="1592"/>
        <pc:sldMkLst>
          <pc:docMk/>
          <pc:sldMk cId="2779181510" sldId="610"/>
        </pc:sldMkLst>
      </pc:sldChg>
      <pc:sldChg chg="modSp add mod">
        <pc:chgData name="Megan LaFollette" userId="8ccaef87-119f-4e3b-a20d-ccf553d5f0f4" providerId="ADAL" clId="{49C3B055-92CE-0E40-B43B-7702634F817E}" dt="2021-07-27T21:04:28.399" v="7003" actId="115"/>
        <pc:sldMkLst>
          <pc:docMk/>
          <pc:sldMk cId="2049988396" sldId="611"/>
        </pc:sldMkLst>
        <pc:spChg chg="mod">
          <ac:chgData name="Megan LaFollette" userId="8ccaef87-119f-4e3b-a20d-ccf553d5f0f4" providerId="ADAL" clId="{49C3B055-92CE-0E40-B43B-7702634F817E}" dt="2021-07-27T21:04:28.399" v="7003" actId="115"/>
          <ac:spMkLst>
            <pc:docMk/>
            <pc:sldMk cId="2049988396" sldId="611"/>
            <ac:spMk id="3" creationId="{B985F1D3-2374-6A4E-91C7-2FBB625DFF61}"/>
          </ac:spMkLst>
        </pc:spChg>
      </pc:sldChg>
      <pc:sldChg chg="addSp delSp modSp add mod modNotesTx">
        <pc:chgData name="Megan LaFollette" userId="8ccaef87-119f-4e3b-a20d-ccf553d5f0f4" providerId="ADAL" clId="{49C3B055-92CE-0E40-B43B-7702634F817E}" dt="2021-07-27T21:20:49.359" v="7926" actId="1076"/>
        <pc:sldMkLst>
          <pc:docMk/>
          <pc:sldMk cId="1797031481" sldId="612"/>
        </pc:sldMkLst>
        <pc:spChg chg="add del mod">
          <ac:chgData name="Megan LaFollette" userId="8ccaef87-119f-4e3b-a20d-ccf553d5f0f4" providerId="ADAL" clId="{49C3B055-92CE-0E40-B43B-7702634F817E}" dt="2021-07-27T21:20:49.359" v="7926" actId="1076"/>
          <ac:spMkLst>
            <pc:docMk/>
            <pc:sldMk cId="1797031481" sldId="612"/>
            <ac:spMk id="2" creationId="{D52EE674-5583-154B-A100-5F6F248F356C}"/>
          </ac:spMkLst>
        </pc:spChg>
        <pc:spChg chg="mod">
          <ac:chgData name="Megan LaFollette" userId="8ccaef87-119f-4e3b-a20d-ccf553d5f0f4" providerId="ADAL" clId="{49C3B055-92CE-0E40-B43B-7702634F817E}" dt="2021-07-27T20:49:21.818" v="6656" actId="5793"/>
          <ac:spMkLst>
            <pc:docMk/>
            <pc:sldMk cId="1797031481" sldId="612"/>
            <ac:spMk id="7" creationId="{AE6B65E3-CAEA-2C45-8FEB-20B295A9CD8A}"/>
          </ac:spMkLst>
        </pc:spChg>
        <pc:spChg chg="mod">
          <ac:chgData name="Megan LaFollette" userId="8ccaef87-119f-4e3b-a20d-ccf553d5f0f4" providerId="ADAL" clId="{49C3B055-92CE-0E40-B43B-7702634F817E}" dt="2021-07-27T20:46:56.176" v="6619" actId="207"/>
          <ac:spMkLst>
            <pc:docMk/>
            <pc:sldMk cId="1797031481" sldId="612"/>
            <ac:spMk id="9" creationId="{7D334703-5F6A-3C40-9C57-92EE7ABF9DC6}"/>
          </ac:spMkLst>
        </pc:spChg>
        <pc:spChg chg="del">
          <ac:chgData name="Megan LaFollette" userId="8ccaef87-119f-4e3b-a20d-ccf553d5f0f4" providerId="ADAL" clId="{49C3B055-92CE-0E40-B43B-7702634F817E}" dt="2021-07-27T20:46:17.449" v="6565" actId="478"/>
          <ac:spMkLst>
            <pc:docMk/>
            <pc:sldMk cId="1797031481" sldId="612"/>
            <ac:spMk id="10" creationId="{BE87A79A-BCD4-AE46-8016-7A4DFBCFE315}"/>
          </ac:spMkLst>
        </pc:spChg>
        <pc:picChg chg="add del">
          <ac:chgData name="Megan LaFollette" userId="8ccaef87-119f-4e3b-a20d-ccf553d5f0f4" providerId="ADAL" clId="{49C3B055-92CE-0E40-B43B-7702634F817E}" dt="2021-07-27T21:20:48.567" v="7925" actId="478"/>
          <ac:picMkLst>
            <pc:docMk/>
            <pc:sldMk cId="1797031481" sldId="612"/>
            <ac:picMk id="1026" creationId="{88B11131-B6CA-1244-BFAF-2D8E9A98B1E7}"/>
          </ac:picMkLst>
        </pc:picChg>
        <pc:picChg chg="add del mod">
          <ac:chgData name="Megan LaFollette" userId="8ccaef87-119f-4e3b-a20d-ccf553d5f0f4" providerId="ADAL" clId="{49C3B055-92CE-0E40-B43B-7702634F817E}" dt="2021-07-27T21:20:47.941" v="7924"/>
          <ac:picMkLst>
            <pc:docMk/>
            <pc:sldMk cId="1797031481" sldId="612"/>
            <ac:picMk id="2050" creationId="{C1996E53-E2C5-894E-AF3D-A0E6BCBCB1D3}"/>
          </ac:picMkLst>
        </pc:picChg>
      </pc:sldChg>
      <pc:sldChg chg="modSp add mod ord delCm modNotesTx">
        <pc:chgData name="Megan LaFollette" userId="8ccaef87-119f-4e3b-a20d-ccf553d5f0f4" providerId="ADAL" clId="{49C3B055-92CE-0E40-B43B-7702634F817E}" dt="2021-07-28T18:42:57.899" v="8343" actId="1592"/>
        <pc:sldMkLst>
          <pc:docMk/>
          <pc:sldMk cId="1989425010" sldId="613"/>
        </pc:sldMkLst>
        <pc:spChg chg="mod">
          <ac:chgData name="Megan LaFollette" userId="8ccaef87-119f-4e3b-a20d-ccf553d5f0f4" providerId="ADAL" clId="{49C3B055-92CE-0E40-B43B-7702634F817E}" dt="2021-07-27T20:49:00.223" v="6647" actId="207"/>
          <ac:spMkLst>
            <pc:docMk/>
            <pc:sldMk cId="1989425010" sldId="613"/>
            <ac:spMk id="7" creationId="{AE6B65E3-CAEA-2C45-8FEB-20B295A9CD8A}"/>
          </ac:spMkLst>
        </pc:spChg>
      </pc:sldChg>
      <pc:sldChg chg="addSp delSp modSp add mod modNotesTx">
        <pc:chgData name="Megan LaFollette" userId="8ccaef87-119f-4e3b-a20d-ccf553d5f0f4" providerId="ADAL" clId="{49C3B055-92CE-0E40-B43B-7702634F817E}" dt="2021-07-27T21:03:12.214" v="6985" actId="20577"/>
        <pc:sldMkLst>
          <pc:docMk/>
          <pc:sldMk cId="2687215415" sldId="614"/>
        </pc:sldMkLst>
        <pc:spChg chg="mod">
          <ac:chgData name="Megan LaFollette" userId="8ccaef87-119f-4e3b-a20d-ccf553d5f0f4" providerId="ADAL" clId="{49C3B055-92CE-0E40-B43B-7702634F817E}" dt="2021-07-27T20:54:05.432" v="6730" actId="1076"/>
          <ac:spMkLst>
            <pc:docMk/>
            <pc:sldMk cId="2687215415" sldId="614"/>
            <ac:spMk id="2" creationId="{D52EE674-5583-154B-A100-5F6F248F356C}"/>
          </ac:spMkLst>
        </pc:spChg>
        <pc:spChg chg="mod">
          <ac:chgData name="Megan LaFollette" userId="8ccaef87-119f-4e3b-a20d-ccf553d5f0f4" providerId="ADAL" clId="{49C3B055-92CE-0E40-B43B-7702634F817E}" dt="2021-07-27T21:03:12.214" v="6985" actId="20577"/>
          <ac:spMkLst>
            <pc:docMk/>
            <pc:sldMk cId="2687215415" sldId="614"/>
            <ac:spMk id="7" creationId="{AE6B65E3-CAEA-2C45-8FEB-20B295A9CD8A}"/>
          </ac:spMkLst>
        </pc:spChg>
        <pc:spChg chg="mod">
          <ac:chgData name="Megan LaFollette" userId="8ccaef87-119f-4e3b-a20d-ccf553d5f0f4" providerId="ADAL" clId="{49C3B055-92CE-0E40-B43B-7702634F817E}" dt="2021-07-27T20:54:14.127" v="6744" actId="1076"/>
          <ac:spMkLst>
            <pc:docMk/>
            <pc:sldMk cId="2687215415" sldId="614"/>
            <ac:spMk id="9" creationId="{7D334703-5F6A-3C40-9C57-92EE7ABF9DC6}"/>
          </ac:spMkLst>
        </pc:spChg>
        <pc:picChg chg="del">
          <ac:chgData name="Megan LaFollette" userId="8ccaef87-119f-4e3b-a20d-ccf553d5f0f4" providerId="ADAL" clId="{49C3B055-92CE-0E40-B43B-7702634F817E}" dt="2021-07-27T20:53:35.409" v="6721" actId="478"/>
          <ac:picMkLst>
            <pc:docMk/>
            <pc:sldMk cId="2687215415" sldId="614"/>
            <ac:picMk id="1028" creationId="{B50C51D7-03B4-A947-8707-57511E974E56}"/>
          </ac:picMkLst>
        </pc:picChg>
        <pc:picChg chg="add mod">
          <ac:chgData name="Megan LaFollette" userId="8ccaef87-119f-4e3b-a20d-ccf553d5f0f4" providerId="ADAL" clId="{49C3B055-92CE-0E40-B43B-7702634F817E}" dt="2021-07-27T20:54:02.782" v="6729" actId="1076"/>
          <ac:picMkLst>
            <pc:docMk/>
            <pc:sldMk cId="2687215415" sldId="614"/>
            <ac:picMk id="4098" creationId="{D41B1379-149B-A940-A990-F5D529CD763A}"/>
          </ac:picMkLst>
        </pc:picChg>
      </pc:sldChg>
      <pc:sldChg chg="addSp delSp modSp add mod">
        <pc:chgData name="Megan LaFollette" userId="8ccaef87-119f-4e3b-a20d-ccf553d5f0f4" providerId="ADAL" clId="{49C3B055-92CE-0E40-B43B-7702634F817E}" dt="2021-07-27T21:03:19.043" v="6986" actId="207"/>
        <pc:sldMkLst>
          <pc:docMk/>
          <pc:sldMk cId="2615601937" sldId="615"/>
        </pc:sldMkLst>
        <pc:spChg chg="add del mod">
          <ac:chgData name="Megan LaFollette" userId="8ccaef87-119f-4e3b-a20d-ccf553d5f0f4" providerId="ADAL" clId="{49C3B055-92CE-0E40-B43B-7702634F817E}" dt="2021-07-27T21:00:07.092" v="6883" actId="1076"/>
          <ac:spMkLst>
            <pc:docMk/>
            <pc:sldMk cId="2615601937" sldId="615"/>
            <ac:spMk id="2" creationId="{D52EE674-5583-154B-A100-5F6F248F356C}"/>
          </ac:spMkLst>
        </pc:spChg>
        <pc:spChg chg="mod">
          <ac:chgData name="Megan LaFollette" userId="8ccaef87-119f-4e3b-a20d-ccf553d5f0f4" providerId="ADAL" clId="{49C3B055-92CE-0E40-B43B-7702634F817E}" dt="2021-07-27T21:03:19.043" v="6986" actId="207"/>
          <ac:spMkLst>
            <pc:docMk/>
            <pc:sldMk cId="2615601937" sldId="615"/>
            <ac:spMk id="7" creationId="{AE6B65E3-CAEA-2C45-8FEB-20B295A9CD8A}"/>
          </ac:spMkLst>
        </pc:spChg>
        <pc:picChg chg="add mod modCrop">
          <ac:chgData name="Megan LaFollette" userId="8ccaef87-119f-4e3b-a20d-ccf553d5f0f4" providerId="ADAL" clId="{49C3B055-92CE-0E40-B43B-7702634F817E}" dt="2021-07-27T21:00:20.043" v="6885" actId="732"/>
          <ac:picMkLst>
            <pc:docMk/>
            <pc:sldMk cId="2615601937" sldId="615"/>
            <ac:picMk id="4" creationId="{00C2C592-47D5-5445-9F7C-CF49ED4B6400}"/>
          </ac:picMkLst>
        </pc:picChg>
        <pc:picChg chg="del">
          <ac:chgData name="Megan LaFollette" userId="8ccaef87-119f-4e3b-a20d-ccf553d5f0f4" providerId="ADAL" clId="{49C3B055-92CE-0E40-B43B-7702634F817E}" dt="2021-07-27T20:59:42.061" v="6873" actId="478"/>
          <ac:picMkLst>
            <pc:docMk/>
            <pc:sldMk cId="2615601937" sldId="615"/>
            <ac:picMk id="4098" creationId="{D41B1379-149B-A940-A990-F5D529CD763A}"/>
          </ac:picMkLst>
        </pc:picChg>
      </pc:sldChg>
      <pc:sldChg chg="addSp delSp modSp add mod modNotesTx">
        <pc:chgData name="Megan LaFollette" userId="8ccaef87-119f-4e3b-a20d-ccf553d5f0f4" providerId="ADAL" clId="{49C3B055-92CE-0E40-B43B-7702634F817E}" dt="2021-07-27T21:11:40.834" v="7460" actId="20577"/>
        <pc:sldMkLst>
          <pc:docMk/>
          <pc:sldMk cId="717248991" sldId="616"/>
        </pc:sldMkLst>
        <pc:spChg chg="del mod">
          <ac:chgData name="Megan LaFollette" userId="8ccaef87-119f-4e3b-a20d-ccf553d5f0f4" providerId="ADAL" clId="{49C3B055-92CE-0E40-B43B-7702634F817E}" dt="2021-07-27T21:06:35.467" v="7008" actId="478"/>
          <ac:spMkLst>
            <pc:docMk/>
            <pc:sldMk cId="717248991" sldId="616"/>
            <ac:spMk id="3" creationId="{B985F1D3-2374-6A4E-91C7-2FBB625DFF61}"/>
          </ac:spMkLst>
        </pc:spChg>
        <pc:spChg chg="add mod">
          <ac:chgData name="Megan LaFollette" userId="8ccaef87-119f-4e3b-a20d-ccf553d5f0f4" providerId="ADAL" clId="{49C3B055-92CE-0E40-B43B-7702634F817E}" dt="2021-07-27T21:06:33.676" v="7007"/>
          <ac:spMkLst>
            <pc:docMk/>
            <pc:sldMk cId="717248991" sldId="616"/>
            <ac:spMk id="4" creationId="{BFC722FC-345F-764A-92AC-EB8E0077EE9D}"/>
          </ac:spMkLst>
        </pc:spChg>
      </pc:sldChg>
      <pc:sldChg chg="add del">
        <pc:chgData name="Megan LaFollette" userId="8ccaef87-119f-4e3b-a20d-ccf553d5f0f4" providerId="ADAL" clId="{49C3B055-92CE-0E40-B43B-7702634F817E}" dt="2021-07-27T21:01:37.316" v="6896" actId="2696"/>
        <pc:sldMkLst>
          <pc:docMk/>
          <pc:sldMk cId="956574971" sldId="616"/>
        </pc:sldMkLst>
      </pc:sldChg>
      <pc:sldChg chg="modSp add mod modNotesTx">
        <pc:chgData name="Megan LaFollette" userId="8ccaef87-119f-4e3b-a20d-ccf553d5f0f4" providerId="ADAL" clId="{49C3B055-92CE-0E40-B43B-7702634F817E}" dt="2021-07-27T21:04:11.050" v="7000" actId="207"/>
        <pc:sldMkLst>
          <pc:docMk/>
          <pc:sldMk cId="398397394" sldId="617"/>
        </pc:sldMkLst>
        <pc:spChg chg="mod">
          <ac:chgData name="Megan LaFollette" userId="8ccaef87-119f-4e3b-a20d-ccf553d5f0f4" providerId="ADAL" clId="{49C3B055-92CE-0E40-B43B-7702634F817E}" dt="2021-07-27T21:04:11.050" v="7000" actId="207"/>
          <ac:spMkLst>
            <pc:docMk/>
            <pc:sldMk cId="398397394" sldId="617"/>
            <ac:spMk id="3" creationId="{B985F1D3-2374-6A4E-91C7-2FBB625DFF61}"/>
          </ac:spMkLst>
        </pc:spChg>
      </pc:sldChg>
      <pc:sldChg chg="addSp delSp modSp add mod modNotesTx">
        <pc:chgData name="Megan LaFollette" userId="8ccaef87-119f-4e3b-a20d-ccf553d5f0f4" providerId="ADAL" clId="{49C3B055-92CE-0E40-B43B-7702634F817E}" dt="2021-07-27T21:18:04.513" v="7780" actId="1076"/>
        <pc:sldMkLst>
          <pc:docMk/>
          <pc:sldMk cId="2143904020" sldId="618"/>
        </pc:sldMkLst>
        <pc:spChg chg="add del mod">
          <ac:chgData name="Megan LaFollette" userId="8ccaef87-119f-4e3b-a20d-ccf553d5f0f4" providerId="ADAL" clId="{49C3B055-92CE-0E40-B43B-7702634F817E}" dt="2021-07-27T21:18:04.513" v="7780" actId="1076"/>
          <ac:spMkLst>
            <pc:docMk/>
            <pc:sldMk cId="2143904020" sldId="618"/>
            <ac:spMk id="2" creationId="{D52EE674-5583-154B-A100-5F6F248F356C}"/>
          </ac:spMkLst>
        </pc:spChg>
        <pc:spChg chg="mod">
          <ac:chgData name="Megan LaFollette" userId="8ccaef87-119f-4e3b-a20d-ccf553d5f0f4" providerId="ADAL" clId="{49C3B055-92CE-0E40-B43B-7702634F817E}" dt="2021-07-27T21:07:41.534" v="7109" actId="207"/>
          <ac:spMkLst>
            <pc:docMk/>
            <pc:sldMk cId="2143904020" sldId="618"/>
            <ac:spMk id="7" creationId="{AE6B65E3-CAEA-2C45-8FEB-20B295A9CD8A}"/>
          </ac:spMkLst>
        </pc:spChg>
        <pc:spChg chg="del">
          <ac:chgData name="Megan LaFollette" userId="8ccaef87-119f-4e3b-a20d-ccf553d5f0f4" providerId="ADAL" clId="{49C3B055-92CE-0E40-B43B-7702634F817E}" dt="2021-07-27T21:07:46.221" v="7110" actId="478"/>
          <ac:spMkLst>
            <pc:docMk/>
            <pc:sldMk cId="2143904020" sldId="618"/>
            <ac:spMk id="9" creationId="{7D334703-5F6A-3C40-9C57-92EE7ABF9DC6}"/>
          </ac:spMkLst>
        </pc:spChg>
        <pc:picChg chg="add del mod">
          <ac:chgData name="Megan LaFollette" userId="8ccaef87-119f-4e3b-a20d-ccf553d5f0f4" providerId="ADAL" clId="{49C3B055-92CE-0E40-B43B-7702634F817E}" dt="2021-07-27T21:07:58.897" v="7116"/>
          <ac:picMkLst>
            <pc:docMk/>
            <pc:sldMk cId="2143904020" sldId="618"/>
            <ac:picMk id="6" creationId="{E8339583-82C3-CD47-A7C7-92E5F7D4F05C}"/>
          </ac:picMkLst>
        </pc:picChg>
        <pc:picChg chg="add del mod">
          <ac:chgData name="Megan LaFollette" userId="8ccaef87-119f-4e3b-a20d-ccf553d5f0f4" providerId="ADAL" clId="{49C3B055-92CE-0E40-B43B-7702634F817E}" dt="2021-07-27T21:07:58.897" v="7116"/>
          <ac:picMkLst>
            <pc:docMk/>
            <pc:sldMk cId="2143904020" sldId="618"/>
            <ac:picMk id="8" creationId="{34DE1585-3DD2-5646-BF02-A67D707DEF6E}"/>
          </ac:picMkLst>
        </pc:picChg>
        <pc:picChg chg="add del mod">
          <ac:chgData name="Megan LaFollette" userId="8ccaef87-119f-4e3b-a20d-ccf553d5f0f4" providerId="ADAL" clId="{49C3B055-92CE-0E40-B43B-7702634F817E}" dt="2021-07-27T21:07:58.897" v="7116"/>
          <ac:picMkLst>
            <pc:docMk/>
            <pc:sldMk cId="2143904020" sldId="618"/>
            <ac:picMk id="10" creationId="{D89352B9-F0B5-074E-B03F-884AEA2255F7}"/>
          </ac:picMkLst>
        </pc:picChg>
        <pc:picChg chg="add del mod">
          <ac:chgData name="Megan LaFollette" userId="8ccaef87-119f-4e3b-a20d-ccf553d5f0f4" providerId="ADAL" clId="{49C3B055-92CE-0E40-B43B-7702634F817E}" dt="2021-07-27T21:07:58.897" v="7116"/>
          <ac:picMkLst>
            <pc:docMk/>
            <pc:sldMk cId="2143904020" sldId="618"/>
            <ac:picMk id="11" creationId="{55804FDC-AF9F-E245-AB7D-AC26BAA69C8A}"/>
          </ac:picMkLst>
        </pc:picChg>
        <pc:picChg chg="add del mod">
          <ac:chgData name="Megan LaFollette" userId="8ccaef87-119f-4e3b-a20d-ccf553d5f0f4" providerId="ADAL" clId="{49C3B055-92CE-0E40-B43B-7702634F817E}" dt="2021-07-27T21:07:58.897" v="7116"/>
          <ac:picMkLst>
            <pc:docMk/>
            <pc:sldMk cId="2143904020" sldId="618"/>
            <ac:picMk id="12" creationId="{2D8464A2-418C-C542-9B37-5BB3EC219FC1}"/>
          </ac:picMkLst>
        </pc:picChg>
        <pc:picChg chg="add del mod">
          <ac:chgData name="Megan LaFollette" userId="8ccaef87-119f-4e3b-a20d-ccf553d5f0f4" providerId="ADAL" clId="{49C3B055-92CE-0E40-B43B-7702634F817E}" dt="2021-07-27T21:07:58.897" v="7116"/>
          <ac:picMkLst>
            <pc:docMk/>
            <pc:sldMk cId="2143904020" sldId="618"/>
            <ac:picMk id="13" creationId="{52111DDC-0BF9-F548-80D1-C6A4F3C83AF5}"/>
          </ac:picMkLst>
        </pc:picChg>
        <pc:picChg chg="add del mod">
          <ac:chgData name="Megan LaFollette" userId="8ccaef87-119f-4e3b-a20d-ccf553d5f0f4" providerId="ADAL" clId="{49C3B055-92CE-0E40-B43B-7702634F817E}" dt="2021-07-27T21:07:58.897" v="7116"/>
          <ac:picMkLst>
            <pc:docMk/>
            <pc:sldMk cId="2143904020" sldId="618"/>
            <ac:picMk id="14" creationId="{51E85235-A74E-A54F-86F3-76AF9188E30C}"/>
          </ac:picMkLst>
        </pc:picChg>
        <pc:picChg chg="add del mod">
          <ac:chgData name="Megan LaFollette" userId="8ccaef87-119f-4e3b-a20d-ccf553d5f0f4" providerId="ADAL" clId="{49C3B055-92CE-0E40-B43B-7702634F817E}" dt="2021-07-27T21:07:58.897" v="7116"/>
          <ac:picMkLst>
            <pc:docMk/>
            <pc:sldMk cId="2143904020" sldId="618"/>
            <ac:picMk id="15" creationId="{59941D86-6C06-BB4C-86BA-677F74EE589C}"/>
          </ac:picMkLst>
        </pc:picChg>
        <pc:picChg chg="add mod">
          <ac:chgData name="Megan LaFollette" userId="8ccaef87-119f-4e3b-a20d-ccf553d5f0f4" providerId="ADAL" clId="{49C3B055-92CE-0E40-B43B-7702634F817E}" dt="2021-07-27T21:08:06.569" v="7118" actId="167"/>
          <ac:picMkLst>
            <pc:docMk/>
            <pc:sldMk cId="2143904020" sldId="618"/>
            <ac:picMk id="16" creationId="{6DDAD8E9-C00B-E744-AB4C-2A3212AEDCAF}"/>
          </ac:picMkLst>
        </pc:picChg>
        <pc:picChg chg="add mod">
          <ac:chgData name="Megan LaFollette" userId="8ccaef87-119f-4e3b-a20d-ccf553d5f0f4" providerId="ADAL" clId="{49C3B055-92CE-0E40-B43B-7702634F817E}" dt="2021-07-27T21:08:06.569" v="7118" actId="167"/>
          <ac:picMkLst>
            <pc:docMk/>
            <pc:sldMk cId="2143904020" sldId="618"/>
            <ac:picMk id="17" creationId="{2E642A93-B909-A743-BDEA-F8A98A24E330}"/>
          </ac:picMkLst>
        </pc:picChg>
        <pc:picChg chg="add mod">
          <ac:chgData name="Megan LaFollette" userId="8ccaef87-119f-4e3b-a20d-ccf553d5f0f4" providerId="ADAL" clId="{49C3B055-92CE-0E40-B43B-7702634F817E}" dt="2021-07-27T21:08:06.569" v="7118" actId="167"/>
          <ac:picMkLst>
            <pc:docMk/>
            <pc:sldMk cId="2143904020" sldId="618"/>
            <ac:picMk id="18" creationId="{73FF0CEC-14CD-404C-958B-E263BE13A5B7}"/>
          </ac:picMkLst>
        </pc:picChg>
        <pc:picChg chg="add mod">
          <ac:chgData name="Megan LaFollette" userId="8ccaef87-119f-4e3b-a20d-ccf553d5f0f4" providerId="ADAL" clId="{49C3B055-92CE-0E40-B43B-7702634F817E}" dt="2021-07-27T21:08:06.569" v="7118" actId="167"/>
          <ac:picMkLst>
            <pc:docMk/>
            <pc:sldMk cId="2143904020" sldId="618"/>
            <ac:picMk id="19" creationId="{E795FD1C-DBB1-9D46-9435-0221BE3C726E}"/>
          </ac:picMkLst>
        </pc:picChg>
        <pc:picChg chg="add mod">
          <ac:chgData name="Megan LaFollette" userId="8ccaef87-119f-4e3b-a20d-ccf553d5f0f4" providerId="ADAL" clId="{49C3B055-92CE-0E40-B43B-7702634F817E}" dt="2021-07-27T21:08:06.569" v="7118" actId="167"/>
          <ac:picMkLst>
            <pc:docMk/>
            <pc:sldMk cId="2143904020" sldId="618"/>
            <ac:picMk id="20" creationId="{B02FADB3-DC85-104B-8C50-8205774CF032}"/>
          </ac:picMkLst>
        </pc:picChg>
        <pc:picChg chg="add mod">
          <ac:chgData name="Megan LaFollette" userId="8ccaef87-119f-4e3b-a20d-ccf553d5f0f4" providerId="ADAL" clId="{49C3B055-92CE-0E40-B43B-7702634F817E}" dt="2021-07-27T21:08:06.569" v="7118" actId="167"/>
          <ac:picMkLst>
            <pc:docMk/>
            <pc:sldMk cId="2143904020" sldId="618"/>
            <ac:picMk id="21" creationId="{D5A6601C-8BE9-F541-AFA3-45E54A895D08}"/>
          </ac:picMkLst>
        </pc:picChg>
        <pc:picChg chg="add mod">
          <ac:chgData name="Megan LaFollette" userId="8ccaef87-119f-4e3b-a20d-ccf553d5f0f4" providerId="ADAL" clId="{49C3B055-92CE-0E40-B43B-7702634F817E}" dt="2021-07-27T21:08:06.569" v="7118" actId="167"/>
          <ac:picMkLst>
            <pc:docMk/>
            <pc:sldMk cId="2143904020" sldId="618"/>
            <ac:picMk id="22" creationId="{0E82ACA1-AADF-BE49-A2D6-016C98660A1C}"/>
          </ac:picMkLst>
        </pc:picChg>
        <pc:picChg chg="add mod">
          <ac:chgData name="Megan LaFollette" userId="8ccaef87-119f-4e3b-a20d-ccf553d5f0f4" providerId="ADAL" clId="{49C3B055-92CE-0E40-B43B-7702634F817E}" dt="2021-07-27T21:08:06.569" v="7118" actId="167"/>
          <ac:picMkLst>
            <pc:docMk/>
            <pc:sldMk cId="2143904020" sldId="618"/>
            <ac:picMk id="23" creationId="{453DF701-E62D-C64A-8D25-4B6A8624402C}"/>
          </ac:picMkLst>
        </pc:picChg>
        <pc:picChg chg="add mod">
          <ac:chgData name="Megan LaFollette" userId="8ccaef87-119f-4e3b-a20d-ccf553d5f0f4" providerId="ADAL" clId="{49C3B055-92CE-0E40-B43B-7702634F817E}" dt="2021-07-27T21:08:06.569" v="7118" actId="167"/>
          <ac:picMkLst>
            <pc:docMk/>
            <pc:sldMk cId="2143904020" sldId="618"/>
            <ac:picMk id="24" creationId="{3B4A6B07-1F19-0F4A-B428-B4253FB98596}"/>
          </ac:picMkLst>
        </pc:picChg>
        <pc:picChg chg="del">
          <ac:chgData name="Megan LaFollette" userId="8ccaef87-119f-4e3b-a20d-ccf553d5f0f4" providerId="ADAL" clId="{49C3B055-92CE-0E40-B43B-7702634F817E}" dt="2021-07-27T21:07:55.308" v="7114" actId="478"/>
          <ac:picMkLst>
            <pc:docMk/>
            <pc:sldMk cId="2143904020" sldId="618"/>
            <ac:picMk id="1026" creationId="{88B11131-B6CA-1244-BFAF-2D8E9A98B1E7}"/>
          </ac:picMkLst>
        </pc:picChg>
      </pc:sldChg>
      <pc:sldChg chg="addSp delSp modSp add mod delCm modNotesTx">
        <pc:chgData name="Megan LaFollette" userId="8ccaef87-119f-4e3b-a20d-ccf553d5f0f4" providerId="ADAL" clId="{49C3B055-92CE-0E40-B43B-7702634F817E}" dt="2021-07-28T18:43:53.962" v="8355" actId="20577"/>
        <pc:sldMkLst>
          <pc:docMk/>
          <pc:sldMk cId="886741" sldId="619"/>
        </pc:sldMkLst>
        <pc:spChg chg="mod">
          <ac:chgData name="Megan LaFollette" userId="8ccaef87-119f-4e3b-a20d-ccf553d5f0f4" providerId="ADAL" clId="{49C3B055-92CE-0E40-B43B-7702634F817E}" dt="2021-07-27T21:10:01.311" v="7364" actId="1076"/>
          <ac:spMkLst>
            <pc:docMk/>
            <pc:sldMk cId="886741" sldId="619"/>
            <ac:spMk id="2" creationId="{D52EE674-5583-154B-A100-5F6F248F356C}"/>
          </ac:spMkLst>
        </pc:spChg>
        <pc:spChg chg="mod">
          <ac:chgData name="Megan LaFollette" userId="8ccaef87-119f-4e3b-a20d-ccf553d5f0f4" providerId="ADAL" clId="{49C3B055-92CE-0E40-B43B-7702634F817E}" dt="2021-07-27T21:21:34.785" v="7940" actId="20577"/>
          <ac:spMkLst>
            <pc:docMk/>
            <pc:sldMk cId="886741" sldId="619"/>
            <ac:spMk id="7" creationId="{AE6B65E3-CAEA-2C45-8FEB-20B295A9CD8A}"/>
          </ac:spMkLst>
        </pc:spChg>
        <pc:graphicFrameChg chg="add mod modGraphic">
          <ac:chgData name="Megan LaFollette" userId="8ccaef87-119f-4e3b-a20d-ccf553d5f0f4" providerId="ADAL" clId="{49C3B055-92CE-0E40-B43B-7702634F817E}" dt="2021-07-28T18:43:53.962" v="8355" actId="20577"/>
          <ac:graphicFrameMkLst>
            <pc:docMk/>
            <pc:sldMk cId="886741" sldId="619"/>
            <ac:graphicFrameMk id="13" creationId="{C62B2AEA-10EC-2541-83C4-0F51B4CF12A2}"/>
          </ac:graphicFrameMkLst>
        </pc:graphicFrameChg>
        <pc:picChg chg="del">
          <ac:chgData name="Megan LaFollette" userId="8ccaef87-119f-4e3b-a20d-ccf553d5f0f4" providerId="ADAL" clId="{49C3B055-92CE-0E40-B43B-7702634F817E}" dt="2021-07-27T21:09:26.655" v="7231" actId="478"/>
          <ac:picMkLst>
            <pc:docMk/>
            <pc:sldMk cId="886741" sldId="619"/>
            <ac:picMk id="16" creationId="{6DDAD8E9-C00B-E744-AB4C-2A3212AEDCAF}"/>
          </ac:picMkLst>
        </pc:picChg>
        <pc:picChg chg="del">
          <ac:chgData name="Megan LaFollette" userId="8ccaef87-119f-4e3b-a20d-ccf553d5f0f4" providerId="ADAL" clId="{49C3B055-92CE-0E40-B43B-7702634F817E}" dt="2021-07-27T21:09:26.655" v="7231" actId="478"/>
          <ac:picMkLst>
            <pc:docMk/>
            <pc:sldMk cId="886741" sldId="619"/>
            <ac:picMk id="17" creationId="{2E642A93-B909-A743-BDEA-F8A98A24E330}"/>
          </ac:picMkLst>
        </pc:picChg>
        <pc:picChg chg="del">
          <ac:chgData name="Megan LaFollette" userId="8ccaef87-119f-4e3b-a20d-ccf553d5f0f4" providerId="ADAL" clId="{49C3B055-92CE-0E40-B43B-7702634F817E}" dt="2021-07-27T21:09:26.655" v="7231" actId="478"/>
          <ac:picMkLst>
            <pc:docMk/>
            <pc:sldMk cId="886741" sldId="619"/>
            <ac:picMk id="18" creationId="{73FF0CEC-14CD-404C-958B-E263BE13A5B7}"/>
          </ac:picMkLst>
        </pc:picChg>
        <pc:picChg chg="del">
          <ac:chgData name="Megan LaFollette" userId="8ccaef87-119f-4e3b-a20d-ccf553d5f0f4" providerId="ADAL" clId="{49C3B055-92CE-0E40-B43B-7702634F817E}" dt="2021-07-27T21:09:26.655" v="7231" actId="478"/>
          <ac:picMkLst>
            <pc:docMk/>
            <pc:sldMk cId="886741" sldId="619"/>
            <ac:picMk id="19" creationId="{E795FD1C-DBB1-9D46-9435-0221BE3C726E}"/>
          </ac:picMkLst>
        </pc:picChg>
        <pc:picChg chg="del">
          <ac:chgData name="Megan LaFollette" userId="8ccaef87-119f-4e3b-a20d-ccf553d5f0f4" providerId="ADAL" clId="{49C3B055-92CE-0E40-B43B-7702634F817E}" dt="2021-07-27T21:09:26.655" v="7231" actId="478"/>
          <ac:picMkLst>
            <pc:docMk/>
            <pc:sldMk cId="886741" sldId="619"/>
            <ac:picMk id="20" creationId="{B02FADB3-DC85-104B-8C50-8205774CF032}"/>
          </ac:picMkLst>
        </pc:picChg>
        <pc:picChg chg="del">
          <ac:chgData name="Megan LaFollette" userId="8ccaef87-119f-4e3b-a20d-ccf553d5f0f4" providerId="ADAL" clId="{49C3B055-92CE-0E40-B43B-7702634F817E}" dt="2021-07-27T21:09:26.655" v="7231" actId="478"/>
          <ac:picMkLst>
            <pc:docMk/>
            <pc:sldMk cId="886741" sldId="619"/>
            <ac:picMk id="21" creationId="{D5A6601C-8BE9-F541-AFA3-45E54A895D08}"/>
          </ac:picMkLst>
        </pc:picChg>
        <pc:picChg chg="del">
          <ac:chgData name="Megan LaFollette" userId="8ccaef87-119f-4e3b-a20d-ccf553d5f0f4" providerId="ADAL" clId="{49C3B055-92CE-0E40-B43B-7702634F817E}" dt="2021-07-27T21:09:26.655" v="7231" actId="478"/>
          <ac:picMkLst>
            <pc:docMk/>
            <pc:sldMk cId="886741" sldId="619"/>
            <ac:picMk id="22" creationId="{0E82ACA1-AADF-BE49-A2D6-016C98660A1C}"/>
          </ac:picMkLst>
        </pc:picChg>
        <pc:picChg chg="del">
          <ac:chgData name="Megan LaFollette" userId="8ccaef87-119f-4e3b-a20d-ccf553d5f0f4" providerId="ADAL" clId="{49C3B055-92CE-0E40-B43B-7702634F817E}" dt="2021-07-27T21:09:26.655" v="7231" actId="478"/>
          <ac:picMkLst>
            <pc:docMk/>
            <pc:sldMk cId="886741" sldId="619"/>
            <ac:picMk id="23" creationId="{453DF701-E62D-C64A-8D25-4B6A8624402C}"/>
          </ac:picMkLst>
        </pc:picChg>
        <pc:picChg chg="del">
          <ac:chgData name="Megan LaFollette" userId="8ccaef87-119f-4e3b-a20d-ccf553d5f0f4" providerId="ADAL" clId="{49C3B055-92CE-0E40-B43B-7702634F817E}" dt="2021-07-27T21:09:26.655" v="7231" actId="478"/>
          <ac:picMkLst>
            <pc:docMk/>
            <pc:sldMk cId="886741" sldId="619"/>
            <ac:picMk id="24" creationId="{3B4A6B07-1F19-0F4A-B428-B4253FB98596}"/>
          </ac:picMkLst>
        </pc:picChg>
      </pc:sldChg>
      <pc:sldChg chg="addSp delSp modSp add mod modNotesTx">
        <pc:chgData name="Megan LaFollette" userId="8ccaef87-119f-4e3b-a20d-ccf553d5f0f4" providerId="ADAL" clId="{49C3B055-92CE-0E40-B43B-7702634F817E}" dt="2021-07-27T21:24:14.796" v="8035" actId="207"/>
        <pc:sldMkLst>
          <pc:docMk/>
          <pc:sldMk cId="1997540862" sldId="620"/>
        </pc:sldMkLst>
        <pc:spChg chg="mod">
          <ac:chgData name="Megan LaFollette" userId="8ccaef87-119f-4e3b-a20d-ccf553d5f0f4" providerId="ADAL" clId="{49C3B055-92CE-0E40-B43B-7702634F817E}" dt="2021-07-27T21:24:14.796" v="8035" actId="207"/>
          <ac:spMkLst>
            <pc:docMk/>
            <pc:sldMk cId="1997540862" sldId="620"/>
            <ac:spMk id="7" creationId="{AE6B65E3-CAEA-2C45-8FEB-20B295A9CD8A}"/>
          </ac:spMkLst>
        </pc:spChg>
        <pc:graphicFrameChg chg="del">
          <ac:chgData name="Megan LaFollette" userId="8ccaef87-119f-4e3b-a20d-ccf553d5f0f4" providerId="ADAL" clId="{49C3B055-92CE-0E40-B43B-7702634F817E}" dt="2021-07-27T21:13:15.086" v="7730" actId="478"/>
          <ac:graphicFrameMkLst>
            <pc:docMk/>
            <pc:sldMk cId="1997540862" sldId="620"/>
            <ac:graphicFrameMk id="13" creationId="{C62B2AEA-10EC-2541-83C4-0F51B4CF12A2}"/>
          </ac:graphicFrameMkLst>
        </pc:graphicFrameChg>
        <pc:picChg chg="add mod">
          <ac:chgData name="Megan LaFollette" userId="8ccaef87-119f-4e3b-a20d-ccf553d5f0f4" providerId="ADAL" clId="{49C3B055-92CE-0E40-B43B-7702634F817E}" dt="2021-07-27T21:13:52.098" v="7763" actId="167"/>
          <ac:picMkLst>
            <pc:docMk/>
            <pc:sldMk cId="1997540862" sldId="620"/>
            <ac:picMk id="5" creationId="{00E55209-593D-9246-94BC-F2AB518F3ED0}"/>
          </ac:picMkLst>
        </pc:picChg>
        <pc:picChg chg="add mod">
          <ac:chgData name="Megan LaFollette" userId="8ccaef87-119f-4e3b-a20d-ccf553d5f0f4" providerId="ADAL" clId="{49C3B055-92CE-0E40-B43B-7702634F817E}" dt="2021-07-27T21:13:52.098" v="7763" actId="167"/>
          <ac:picMkLst>
            <pc:docMk/>
            <pc:sldMk cId="1997540862" sldId="620"/>
            <ac:picMk id="6" creationId="{B06A02D5-97C4-8340-9011-FA06810F257D}"/>
          </ac:picMkLst>
        </pc:picChg>
      </pc:sldChg>
      <pc:sldChg chg="addSp delSp modSp add mod">
        <pc:chgData name="Megan LaFollette" userId="8ccaef87-119f-4e3b-a20d-ccf553d5f0f4" providerId="ADAL" clId="{49C3B055-92CE-0E40-B43B-7702634F817E}" dt="2021-07-27T21:25:59.493" v="8136" actId="207"/>
        <pc:sldMkLst>
          <pc:docMk/>
          <pc:sldMk cId="4007458778" sldId="621"/>
        </pc:sldMkLst>
        <pc:spChg chg="del">
          <ac:chgData name="Megan LaFollette" userId="8ccaef87-119f-4e3b-a20d-ccf553d5f0f4" providerId="ADAL" clId="{49C3B055-92CE-0E40-B43B-7702634F817E}" dt="2021-07-27T21:25:18.527" v="8117" actId="478"/>
          <ac:spMkLst>
            <pc:docMk/>
            <pc:sldMk cId="4007458778" sldId="621"/>
            <ac:spMk id="2" creationId="{D52EE674-5583-154B-A100-5F6F248F356C}"/>
          </ac:spMkLst>
        </pc:spChg>
        <pc:spChg chg="mod">
          <ac:chgData name="Megan LaFollette" userId="8ccaef87-119f-4e3b-a20d-ccf553d5f0f4" providerId="ADAL" clId="{49C3B055-92CE-0E40-B43B-7702634F817E}" dt="2021-07-27T21:25:59.493" v="8136" actId="207"/>
          <ac:spMkLst>
            <pc:docMk/>
            <pc:sldMk cId="4007458778" sldId="621"/>
            <ac:spMk id="7" creationId="{AE6B65E3-CAEA-2C45-8FEB-20B295A9CD8A}"/>
          </ac:spMkLst>
        </pc:spChg>
        <pc:spChg chg="add mod">
          <ac:chgData name="Megan LaFollette" userId="8ccaef87-119f-4e3b-a20d-ccf553d5f0f4" providerId="ADAL" clId="{49C3B055-92CE-0E40-B43B-7702634F817E}" dt="2021-07-27T21:25:23.071" v="8119" actId="167"/>
          <ac:spMkLst>
            <pc:docMk/>
            <pc:sldMk cId="4007458778" sldId="621"/>
            <ac:spMk id="9" creationId="{D2822458-80A3-D64F-A8BD-0E57BBCFC52F}"/>
          </ac:spMkLst>
        </pc:spChg>
        <pc:spChg chg="add mod">
          <ac:chgData name="Megan LaFollette" userId="8ccaef87-119f-4e3b-a20d-ccf553d5f0f4" providerId="ADAL" clId="{49C3B055-92CE-0E40-B43B-7702634F817E}" dt="2021-07-27T21:25:23.071" v="8119" actId="167"/>
          <ac:spMkLst>
            <pc:docMk/>
            <pc:sldMk cId="4007458778" sldId="621"/>
            <ac:spMk id="10" creationId="{1E3D36DE-4BE1-EA46-B744-37C98431EE73}"/>
          </ac:spMkLst>
        </pc:spChg>
        <pc:picChg chg="del">
          <ac:chgData name="Megan LaFollette" userId="8ccaef87-119f-4e3b-a20d-ccf553d5f0f4" providerId="ADAL" clId="{49C3B055-92CE-0E40-B43B-7702634F817E}" dt="2021-07-27T21:25:18.527" v="8117" actId="478"/>
          <ac:picMkLst>
            <pc:docMk/>
            <pc:sldMk cId="4007458778" sldId="621"/>
            <ac:picMk id="5" creationId="{00E55209-593D-9246-94BC-F2AB518F3ED0}"/>
          </ac:picMkLst>
        </pc:picChg>
        <pc:picChg chg="del">
          <ac:chgData name="Megan LaFollette" userId="8ccaef87-119f-4e3b-a20d-ccf553d5f0f4" providerId="ADAL" clId="{49C3B055-92CE-0E40-B43B-7702634F817E}" dt="2021-07-27T21:25:18.527" v="8117" actId="478"/>
          <ac:picMkLst>
            <pc:docMk/>
            <pc:sldMk cId="4007458778" sldId="621"/>
            <ac:picMk id="6" creationId="{B06A02D5-97C4-8340-9011-FA06810F257D}"/>
          </ac:picMkLst>
        </pc:picChg>
        <pc:picChg chg="add mod">
          <ac:chgData name="Megan LaFollette" userId="8ccaef87-119f-4e3b-a20d-ccf553d5f0f4" providerId="ADAL" clId="{49C3B055-92CE-0E40-B43B-7702634F817E}" dt="2021-07-27T21:25:30.153" v="8120" actId="732"/>
          <ac:picMkLst>
            <pc:docMk/>
            <pc:sldMk cId="4007458778" sldId="621"/>
            <ac:picMk id="8" creationId="{A764B80B-62AE-3749-8AA5-D8516ADE514C}"/>
          </ac:picMkLst>
        </pc:picChg>
      </pc:sldChg>
      <pc:sldChg chg="addSp delSp modSp add mod modNotesTx">
        <pc:chgData name="Megan LaFollette" userId="8ccaef87-119f-4e3b-a20d-ccf553d5f0f4" providerId="ADAL" clId="{49C3B055-92CE-0E40-B43B-7702634F817E}" dt="2021-07-27T21:28:36.501" v="8172" actId="20577"/>
        <pc:sldMkLst>
          <pc:docMk/>
          <pc:sldMk cId="479582430" sldId="622"/>
        </pc:sldMkLst>
        <pc:spChg chg="mod">
          <ac:chgData name="Megan LaFollette" userId="8ccaef87-119f-4e3b-a20d-ccf553d5f0f4" providerId="ADAL" clId="{49C3B055-92CE-0E40-B43B-7702634F817E}" dt="2021-07-27T21:27:08.126" v="8146" actId="1076"/>
          <ac:spMkLst>
            <pc:docMk/>
            <pc:sldMk cId="479582430" sldId="622"/>
            <ac:spMk id="2" creationId="{D52EE674-5583-154B-A100-5F6F248F356C}"/>
          </ac:spMkLst>
        </pc:spChg>
        <pc:spChg chg="mod">
          <ac:chgData name="Megan LaFollette" userId="8ccaef87-119f-4e3b-a20d-ccf553d5f0f4" providerId="ADAL" clId="{49C3B055-92CE-0E40-B43B-7702634F817E}" dt="2021-07-27T21:27:23.344" v="8157" actId="20577"/>
          <ac:spMkLst>
            <pc:docMk/>
            <pc:sldMk cId="479582430" sldId="622"/>
            <ac:spMk id="7" creationId="{AE6B65E3-CAEA-2C45-8FEB-20B295A9CD8A}"/>
          </ac:spMkLst>
        </pc:spChg>
        <pc:picChg chg="del">
          <ac:chgData name="Megan LaFollette" userId="8ccaef87-119f-4e3b-a20d-ccf553d5f0f4" providerId="ADAL" clId="{49C3B055-92CE-0E40-B43B-7702634F817E}" dt="2021-07-27T21:26:44.058" v="8139" actId="478"/>
          <ac:picMkLst>
            <pc:docMk/>
            <pc:sldMk cId="479582430" sldId="622"/>
            <ac:picMk id="4" creationId="{00C2C592-47D5-5445-9F7C-CF49ED4B6400}"/>
          </ac:picMkLst>
        </pc:picChg>
        <pc:picChg chg="add mod">
          <ac:chgData name="Megan LaFollette" userId="8ccaef87-119f-4e3b-a20d-ccf553d5f0f4" providerId="ADAL" clId="{49C3B055-92CE-0E40-B43B-7702634F817E}" dt="2021-07-27T21:27:17.915" v="8148" actId="732"/>
          <ac:picMkLst>
            <pc:docMk/>
            <pc:sldMk cId="479582430" sldId="622"/>
            <ac:picMk id="12290" creationId="{73162049-74C7-8A48-AB77-B5BF1E620A7F}"/>
          </ac:picMkLst>
        </pc:picChg>
      </pc:sldChg>
      <pc:sldChg chg="add del">
        <pc:chgData name="Megan LaFollette" userId="8ccaef87-119f-4e3b-a20d-ccf553d5f0f4" providerId="ADAL" clId="{49C3B055-92CE-0E40-B43B-7702634F817E}" dt="2021-07-27T21:26:46.660" v="8141"/>
        <pc:sldMkLst>
          <pc:docMk/>
          <pc:sldMk cId="1023629312" sldId="623"/>
        </pc:sldMkLst>
      </pc:sldChg>
      <pc:sldMasterChg chg="delSldLayout">
        <pc:chgData name="Megan LaFollette" userId="8ccaef87-119f-4e3b-a20d-ccf553d5f0f4" providerId="ADAL" clId="{49C3B055-92CE-0E40-B43B-7702634F817E}" dt="2021-07-27T21:19:38.460" v="7903" actId="2696"/>
        <pc:sldMasterMkLst>
          <pc:docMk/>
          <pc:sldMasterMk cId="1817049104" sldId="2147483706"/>
        </pc:sldMasterMkLst>
        <pc:sldLayoutChg chg="del">
          <pc:chgData name="Megan LaFollette" userId="8ccaef87-119f-4e3b-a20d-ccf553d5f0f4" providerId="ADAL" clId="{49C3B055-92CE-0E40-B43B-7702634F817E}" dt="2021-07-27T21:19:38.460" v="7903" actId="2696"/>
          <pc:sldLayoutMkLst>
            <pc:docMk/>
            <pc:sldMasterMk cId="1817049104" sldId="2147483706"/>
            <pc:sldLayoutMk cId="3795502861" sldId="2147483721"/>
          </pc:sldLayoutMkLst>
        </pc:sldLayoutChg>
      </pc:sldMasterChg>
    </pc:docChg>
  </pc:docChgLst>
  <pc:docChgLst>
    <pc:chgData name="Kerith R Luchins" userId="S::kluchins_uchicago.edu#ext#@na3rc.onmicrosoft.com::3380aa2f-490e-4c3d-bacd-89bb28c98fc2" providerId="AD" clId="Web-{634E23E5-2C06-48BE-B393-3AB0FC8F26C7}"/>
    <pc:docChg chg="modSld">
      <pc:chgData name="Kerith R Luchins" userId="S::kluchins_uchicago.edu#ext#@na3rc.onmicrosoft.com::3380aa2f-490e-4c3d-bacd-89bb28c98fc2" providerId="AD" clId="Web-{634E23E5-2C06-48BE-B393-3AB0FC8F26C7}" dt="2021-07-28T15:11:36.487" v="60"/>
      <pc:docMkLst>
        <pc:docMk/>
      </pc:docMkLst>
      <pc:sldChg chg="modSp addCm">
        <pc:chgData name="Kerith R Luchins" userId="S::kluchins_uchicago.edu#ext#@na3rc.onmicrosoft.com::3380aa2f-490e-4c3d-bacd-89bb28c98fc2" providerId="AD" clId="Web-{634E23E5-2C06-48BE-B393-3AB0FC8F26C7}" dt="2021-07-28T15:09:58.564" v="56" actId="20577"/>
        <pc:sldMkLst>
          <pc:docMk/>
          <pc:sldMk cId="2894663585" sldId="578"/>
        </pc:sldMkLst>
        <pc:spChg chg="mod">
          <ac:chgData name="Kerith R Luchins" userId="S::kluchins_uchicago.edu#ext#@na3rc.onmicrosoft.com::3380aa2f-490e-4c3d-bacd-89bb28c98fc2" providerId="AD" clId="Web-{634E23E5-2C06-48BE-B393-3AB0FC8F26C7}" dt="2021-07-28T15:09:58.564" v="56" actId="20577"/>
          <ac:spMkLst>
            <pc:docMk/>
            <pc:sldMk cId="2894663585" sldId="578"/>
            <ac:spMk id="3" creationId="{B985F1D3-2374-6A4E-91C7-2FBB625DFF61}"/>
          </ac:spMkLst>
        </pc:spChg>
      </pc:sldChg>
      <pc:sldChg chg="modSp">
        <pc:chgData name="Kerith R Luchins" userId="S::kluchins_uchicago.edu#ext#@na3rc.onmicrosoft.com::3380aa2f-490e-4c3d-bacd-89bb28c98fc2" providerId="AD" clId="Web-{634E23E5-2C06-48BE-B393-3AB0FC8F26C7}" dt="2021-07-28T15:10:50.987" v="57" actId="14100"/>
        <pc:sldMkLst>
          <pc:docMk/>
          <pc:sldMk cId="527565295" sldId="585"/>
        </pc:sldMkLst>
        <pc:spChg chg="mod">
          <ac:chgData name="Kerith R Luchins" userId="S::kluchins_uchicago.edu#ext#@na3rc.onmicrosoft.com::3380aa2f-490e-4c3d-bacd-89bb28c98fc2" providerId="AD" clId="Web-{634E23E5-2C06-48BE-B393-3AB0FC8F26C7}" dt="2021-07-28T15:10:50.987" v="57" actId="14100"/>
          <ac:spMkLst>
            <pc:docMk/>
            <pc:sldMk cId="527565295" sldId="585"/>
            <ac:spMk id="2" creationId="{C8301F12-8CE4-6A49-BD08-E32F3B76A0AD}"/>
          </ac:spMkLst>
        </pc:spChg>
      </pc:sldChg>
      <pc:sldChg chg="modSp">
        <pc:chgData name="Kerith R Luchins" userId="S::kluchins_uchicago.edu#ext#@na3rc.onmicrosoft.com::3380aa2f-490e-4c3d-bacd-89bb28c98fc2" providerId="AD" clId="Web-{634E23E5-2C06-48BE-B393-3AB0FC8F26C7}" dt="2021-07-28T15:06:19.516" v="34" actId="20577"/>
        <pc:sldMkLst>
          <pc:docMk/>
          <pc:sldMk cId="3605886472" sldId="589"/>
        </pc:sldMkLst>
        <pc:spChg chg="mod">
          <ac:chgData name="Kerith R Luchins" userId="S::kluchins_uchicago.edu#ext#@na3rc.onmicrosoft.com::3380aa2f-490e-4c3d-bacd-89bb28c98fc2" providerId="AD" clId="Web-{634E23E5-2C06-48BE-B393-3AB0FC8F26C7}" dt="2021-07-28T15:06:19.516" v="34" actId="20577"/>
          <ac:spMkLst>
            <pc:docMk/>
            <pc:sldMk cId="3605886472" sldId="589"/>
            <ac:spMk id="7" creationId="{AE6B65E3-CAEA-2C45-8FEB-20B295A9CD8A}"/>
          </ac:spMkLst>
        </pc:spChg>
      </pc:sldChg>
      <pc:sldChg chg="modSp">
        <pc:chgData name="Kerith R Luchins" userId="S::kluchins_uchicago.edu#ext#@na3rc.onmicrosoft.com::3380aa2f-490e-4c3d-bacd-89bb28c98fc2" providerId="AD" clId="Web-{634E23E5-2C06-48BE-B393-3AB0FC8F26C7}" dt="2021-07-28T15:03:05.420" v="16" actId="20577"/>
        <pc:sldMkLst>
          <pc:docMk/>
          <pc:sldMk cId="748443378" sldId="600"/>
        </pc:sldMkLst>
        <pc:spChg chg="mod">
          <ac:chgData name="Kerith R Luchins" userId="S::kluchins_uchicago.edu#ext#@na3rc.onmicrosoft.com::3380aa2f-490e-4c3d-bacd-89bb28c98fc2" providerId="AD" clId="Web-{634E23E5-2C06-48BE-B393-3AB0FC8F26C7}" dt="2021-07-28T15:03:05.420" v="16" actId="20577"/>
          <ac:spMkLst>
            <pc:docMk/>
            <pc:sldMk cId="748443378" sldId="600"/>
            <ac:spMk id="7" creationId="{AE6B65E3-CAEA-2C45-8FEB-20B295A9CD8A}"/>
          </ac:spMkLst>
        </pc:spChg>
      </pc:sldChg>
      <pc:sldChg chg="addCm">
        <pc:chgData name="Kerith R Luchins" userId="S::kluchins_uchicago.edu#ext#@na3rc.onmicrosoft.com::3380aa2f-490e-4c3d-bacd-89bb28c98fc2" providerId="AD" clId="Web-{634E23E5-2C06-48BE-B393-3AB0FC8F26C7}" dt="2021-07-28T15:09:07.830" v="49"/>
        <pc:sldMkLst>
          <pc:docMk/>
          <pc:sldMk cId="1932480120" sldId="608"/>
        </pc:sldMkLst>
      </pc:sldChg>
      <pc:sldChg chg="modSp addCm">
        <pc:chgData name="Kerith R Luchins" userId="S::kluchins_uchicago.edu#ext#@na3rc.onmicrosoft.com::3380aa2f-490e-4c3d-bacd-89bb28c98fc2" providerId="AD" clId="Web-{634E23E5-2C06-48BE-B393-3AB0FC8F26C7}" dt="2021-07-28T15:08:25.017" v="48" actId="20577"/>
        <pc:sldMkLst>
          <pc:docMk/>
          <pc:sldMk cId="4083417319" sldId="609"/>
        </pc:sldMkLst>
        <pc:spChg chg="mod">
          <ac:chgData name="Kerith R Luchins" userId="S::kluchins_uchicago.edu#ext#@na3rc.onmicrosoft.com::3380aa2f-490e-4c3d-bacd-89bb28c98fc2" providerId="AD" clId="Web-{634E23E5-2C06-48BE-B393-3AB0FC8F26C7}" dt="2021-07-28T15:08:25.017" v="48" actId="20577"/>
          <ac:spMkLst>
            <pc:docMk/>
            <pc:sldMk cId="4083417319" sldId="609"/>
            <ac:spMk id="3" creationId="{3EB117D6-863F-624F-94B1-24BEC26C4EA8}"/>
          </ac:spMkLst>
        </pc:spChg>
      </pc:sldChg>
      <pc:sldChg chg="modSp addCm">
        <pc:chgData name="Kerith R Luchins" userId="S::kluchins_uchicago.edu#ext#@na3rc.onmicrosoft.com::3380aa2f-490e-4c3d-bacd-89bb28c98fc2" providerId="AD" clId="Web-{634E23E5-2C06-48BE-B393-3AB0FC8F26C7}" dt="2021-07-28T15:11:36.487" v="60"/>
        <pc:sldMkLst>
          <pc:docMk/>
          <pc:sldMk cId="2779181510" sldId="610"/>
        </pc:sldMkLst>
        <pc:spChg chg="mod">
          <ac:chgData name="Kerith R Luchins" userId="S::kluchins_uchicago.edu#ext#@na3rc.onmicrosoft.com::3380aa2f-490e-4c3d-bacd-89bb28c98fc2" providerId="AD" clId="Web-{634E23E5-2C06-48BE-B393-3AB0FC8F26C7}" dt="2021-07-28T15:11:25.190" v="59" actId="20577"/>
          <ac:spMkLst>
            <pc:docMk/>
            <pc:sldMk cId="2779181510" sldId="610"/>
            <ac:spMk id="3" creationId="{B985F1D3-2374-6A4E-91C7-2FBB625DFF61}"/>
          </ac:spMkLst>
        </pc:spChg>
      </pc:sldChg>
      <pc:sldChg chg="modSp addCm">
        <pc:chgData name="Kerith R Luchins" userId="S::kluchins_uchicago.edu#ext#@na3rc.onmicrosoft.com::3380aa2f-490e-4c3d-bacd-89bb28c98fc2" providerId="AD" clId="Web-{634E23E5-2C06-48BE-B393-3AB0FC8F26C7}" dt="2021-07-28T15:02:02.076" v="14"/>
        <pc:sldMkLst>
          <pc:docMk/>
          <pc:sldMk cId="1989425010" sldId="613"/>
        </pc:sldMkLst>
        <pc:spChg chg="mod">
          <ac:chgData name="Kerith R Luchins" userId="S::kluchins_uchicago.edu#ext#@na3rc.onmicrosoft.com::3380aa2f-490e-4c3d-bacd-89bb28c98fc2" providerId="AD" clId="Web-{634E23E5-2C06-48BE-B393-3AB0FC8F26C7}" dt="2021-07-28T15:01:35.451" v="13" actId="14100"/>
          <ac:spMkLst>
            <pc:docMk/>
            <pc:sldMk cId="1989425010" sldId="613"/>
            <ac:spMk id="7" creationId="{AE6B65E3-CAEA-2C45-8FEB-20B295A9CD8A}"/>
          </ac:spMkLst>
        </pc:spChg>
      </pc:sldChg>
      <pc:sldChg chg="modSp">
        <pc:chgData name="Kerith R Luchins" userId="S::kluchins_uchicago.edu#ext#@na3rc.onmicrosoft.com::3380aa2f-490e-4c3d-bacd-89bb28c98fc2" providerId="AD" clId="Web-{634E23E5-2C06-48BE-B393-3AB0FC8F26C7}" dt="2021-07-28T15:03:13.983" v="18" actId="20577"/>
        <pc:sldMkLst>
          <pc:docMk/>
          <pc:sldMk cId="2687215415" sldId="614"/>
        </pc:sldMkLst>
        <pc:spChg chg="mod">
          <ac:chgData name="Kerith R Luchins" userId="S::kluchins_uchicago.edu#ext#@na3rc.onmicrosoft.com::3380aa2f-490e-4c3d-bacd-89bb28c98fc2" providerId="AD" clId="Web-{634E23E5-2C06-48BE-B393-3AB0FC8F26C7}" dt="2021-07-28T15:03:13.983" v="18" actId="20577"/>
          <ac:spMkLst>
            <pc:docMk/>
            <pc:sldMk cId="2687215415" sldId="614"/>
            <ac:spMk id="7" creationId="{AE6B65E3-CAEA-2C45-8FEB-20B295A9CD8A}"/>
          </ac:spMkLst>
        </pc:spChg>
      </pc:sldChg>
      <pc:sldChg chg="modSp addCm">
        <pc:chgData name="Kerith R Luchins" userId="S::kluchins_uchicago.edu#ext#@na3rc.onmicrosoft.com::3380aa2f-490e-4c3d-bacd-89bb28c98fc2" providerId="AD" clId="Web-{634E23E5-2C06-48BE-B393-3AB0FC8F26C7}" dt="2021-07-28T15:05:11.937" v="32"/>
        <pc:sldMkLst>
          <pc:docMk/>
          <pc:sldMk cId="886741" sldId="619"/>
        </pc:sldMkLst>
        <pc:graphicFrameChg chg="mod modGraphic">
          <ac:chgData name="Kerith R Luchins" userId="S::kluchins_uchicago.edu#ext#@na3rc.onmicrosoft.com::3380aa2f-490e-4c3d-bacd-89bb28c98fc2" providerId="AD" clId="Web-{634E23E5-2C06-48BE-B393-3AB0FC8F26C7}" dt="2021-07-28T15:04:37.812" v="31"/>
          <ac:graphicFrameMkLst>
            <pc:docMk/>
            <pc:sldMk cId="886741" sldId="619"/>
            <ac:graphicFrameMk id="13" creationId="{C62B2AEA-10EC-2541-83C4-0F51B4CF12A2}"/>
          </ac:graphicFrameMkLst>
        </pc:graphicFrameChg>
      </pc:sldChg>
      <pc:sldChg chg="modSp">
        <pc:chgData name="Kerith R Luchins" userId="S::kluchins_uchicago.edu#ext#@na3rc.onmicrosoft.com::3380aa2f-490e-4c3d-bacd-89bb28c98fc2" providerId="AD" clId="Web-{634E23E5-2C06-48BE-B393-3AB0FC8F26C7}" dt="2021-07-28T15:06:05.219" v="33" actId="20577"/>
        <pc:sldMkLst>
          <pc:docMk/>
          <pc:sldMk cId="4007458778" sldId="621"/>
        </pc:sldMkLst>
        <pc:spChg chg="mod">
          <ac:chgData name="Kerith R Luchins" userId="S::kluchins_uchicago.edu#ext#@na3rc.onmicrosoft.com::3380aa2f-490e-4c3d-bacd-89bb28c98fc2" providerId="AD" clId="Web-{634E23E5-2C06-48BE-B393-3AB0FC8F26C7}" dt="2021-07-28T15:06:05.219" v="33" actId="20577"/>
          <ac:spMkLst>
            <pc:docMk/>
            <pc:sldMk cId="4007458778" sldId="621"/>
            <ac:spMk id="7" creationId="{AE6B65E3-CAEA-2C45-8FEB-20B295A9CD8A}"/>
          </ac:spMkLst>
        </pc:spChg>
      </pc:sldChg>
    </pc:docChg>
  </pc:docChgLst>
  <pc:docChgLst>
    <pc:chgData name="Megan LaFollette" userId="S::meglafollette@na3rsc.org::7e8a1ef2-7ade-4030-9b9c-1ac0c3f850e3" providerId="AD" clId="Web-{519226CD-C5CF-4B2F-9553-9415AE4A7E8E}"/>
    <pc:docChg chg="modSld">
      <pc:chgData name="Megan LaFollette" userId="S::meglafollette@na3rsc.org::7e8a1ef2-7ade-4030-9b9c-1ac0c3f850e3" providerId="AD" clId="Web-{519226CD-C5CF-4B2F-9553-9415AE4A7E8E}" dt="2021-07-28T14:09:31.752" v="0" actId="20577"/>
      <pc:docMkLst>
        <pc:docMk/>
      </pc:docMkLst>
      <pc:sldChg chg="modSp">
        <pc:chgData name="Megan LaFollette" userId="S::meglafollette@na3rsc.org::7e8a1ef2-7ade-4030-9b9c-1ac0c3f850e3" providerId="AD" clId="Web-{519226CD-C5CF-4B2F-9553-9415AE4A7E8E}" dt="2021-07-28T14:09:31.752" v="0" actId="20577"/>
        <pc:sldMkLst>
          <pc:docMk/>
          <pc:sldMk cId="2285635752" sldId="303"/>
        </pc:sldMkLst>
        <pc:spChg chg="mod">
          <ac:chgData name="Megan LaFollette" userId="S::meglafollette@na3rsc.org::7e8a1ef2-7ade-4030-9b9c-1ac0c3f850e3" providerId="AD" clId="Web-{519226CD-C5CF-4B2F-9553-9415AE4A7E8E}" dt="2021-07-28T14:09:31.752" v="0" actId="20577"/>
          <ac:spMkLst>
            <pc:docMk/>
            <pc:sldMk cId="2285635752" sldId="303"/>
            <ac:spMk id="2" creationId="{00000000-0000-0000-0000-000000000000}"/>
          </ac:spMkLst>
        </pc:spChg>
      </pc:sldChg>
    </pc:docChg>
  </pc:docChgLst>
  <pc:docChgLst>
    <pc:chgData name="Megan LaFollette" userId="8ccaef87-119f-4e3b-a20d-ccf553d5f0f4" providerId="ADAL" clId="{7F1D8185-0312-6C4F-BD41-05CC0FFFEBE7}"/>
    <pc:docChg chg="undo custSel addSld delSld modSld sldOrd">
      <pc:chgData name="Megan LaFollette" userId="8ccaef87-119f-4e3b-a20d-ccf553d5f0f4" providerId="ADAL" clId="{7F1D8185-0312-6C4F-BD41-05CC0FFFEBE7}" dt="2021-09-13T16:04:53.123" v="3585"/>
      <pc:docMkLst>
        <pc:docMk/>
      </pc:docMkLst>
      <pc:sldChg chg="del">
        <pc:chgData name="Megan LaFollette" userId="8ccaef87-119f-4e3b-a20d-ccf553d5f0f4" providerId="ADAL" clId="{7F1D8185-0312-6C4F-BD41-05CC0FFFEBE7}" dt="2021-09-13T15:33:24.864" v="2833" actId="2696"/>
        <pc:sldMkLst>
          <pc:docMk/>
          <pc:sldMk cId="2887367230" sldId="291"/>
        </pc:sldMkLst>
      </pc:sldChg>
      <pc:sldChg chg="del">
        <pc:chgData name="Megan LaFollette" userId="8ccaef87-119f-4e3b-a20d-ccf553d5f0f4" providerId="ADAL" clId="{7F1D8185-0312-6C4F-BD41-05CC0FFFEBE7}" dt="2021-09-13T15:33:24.864" v="2833" actId="2696"/>
        <pc:sldMkLst>
          <pc:docMk/>
          <pc:sldMk cId="2285635752" sldId="303"/>
        </pc:sldMkLst>
      </pc:sldChg>
      <pc:sldChg chg="modSp mod">
        <pc:chgData name="Megan LaFollette" userId="8ccaef87-119f-4e3b-a20d-ccf553d5f0f4" providerId="ADAL" clId="{7F1D8185-0312-6C4F-BD41-05CC0FFFEBE7}" dt="2021-09-13T16:01:53.046" v="3507" actId="20577"/>
        <pc:sldMkLst>
          <pc:docMk/>
          <pc:sldMk cId="2843272423" sldId="390"/>
        </pc:sldMkLst>
        <pc:spChg chg="mod">
          <ac:chgData name="Megan LaFollette" userId="8ccaef87-119f-4e3b-a20d-ccf553d5f0f4" providerId="ADAL" clId="{7F1D8185-0312-6C4F-BD41-05CC0FFFEBE7}" dt="2021-09-13T15:51:16.111" v="3424" actId="20577"/>
          <ac:spMkLst>
            <pc:docMk/>
            <pc:sldMk cId="2843272423" sldId="390"/>
            <ac:spMk id="5" creationId="{24C319EF-D32B-D845-BE17-C7ADE9ABCD7F}"/>
          </ac:spMkLst>
        </pc:spChg>
        <pc:spChg chg="mod">
          <ac:chgData name="Megan LaFollette" userId="8ccaef87-119f-4e3b-a20d-ccf553d5f0f4" providerId="ADAL" clId="{7F1D8185-0312-6C4F-BD41-05CC0FFFEBE7}" dt="2021-09-13T16:01:44.266" v="3506" actId="20577"/>
          <ac:spMkLst>
            <pc:docMk/>
            <pc:sldMk cId="2843272423" sldId="390"/>
            <ac:spMk id="7" creationId="{D59171CC-C436-9747-882C-1F7C747B7A9D}"/>
          </ac:spMkLst>
        </pc:spChg>
        <pc:spChg chg="mod">
          <ac:chgData name="Megan LaFollette" userId="8ccaef87-119f-4e3b-a20d-ccf553d5f0f4" providerId="ADAL" clId="{7F1D8185-0312-6C4F-BD41-05CC0FFFEBE7}" dt="2021-09-13T16:01:53.046" v="3507" actId="20577"/>
          <ac:spMkLst>
            <pc:docMk/>
            <pc:sldMk cId="2843272423" sldId="390"/>
            <ac:spMk id="15" creationId="{ED3AFB55-1EE0-C44B-AD8B-CDF16DC8C5B2}"/>
          </ac:spMkLst>
        </pc:spChg>
      </pc:sldChg>
      <pc:sldChg chg="addSp delSp modSp mod">
        <pc:chgData name="Megan LaFollette" userId="8ccaef87-119f-4e3b-a20d-ccf553d5f0f4" providerId="ADAL" clId="{7F1D8185-0312-6C4F-BD41-05CC0FFFEBE7}" dt="2021-09-13T16:02:16.550" v="3528" actId="14100"/>
        <pc:sldMkLst>
          <pc:docMk/>
          <pc:sldMk cId="1785286985" sldId="571"/>
        </pc:sldMkLst>
        <pc:spChg chg="mod">
          <ac:chgData name="Megan LaFollette" userId="8ccaef87-119f-4e3b-a20d-ccf553d5f0f4" providerId="ADAL" clId="{7F1D8185-0312-6C4F-BD41-05CC0FFFEBE7}" dt="2021-09-13T16:02:16.550" v="3528" actId="14100"/>
          <ac:spMkLst>
            <pc:docMk/>
            <pc:sldMk cId="1785286985" sldId="571"/>
            <ac:spMk id="15" creationId="{ED3AFB55-1EE0-C44B-AD8B-CDF16DC8C5B2}"/>
          </ac:spMkLst>
        </pc:spChg>
        <pc:spChg chg="del">
          <ac:chgData name="Megan LaFollette" userId="8ccaef87-119f-4e3b-a20d-ccf553d5f0f4" providerId="ADAL" clId="{7F1D8185-0312-6C4F-BD41-05CC0FFFEBE7}" dt="2021-09-13T15:38:08.739" v="2999" actId="478"/>
          <ac:spMkLst>
            <pc:docMk/>
            <pc:sldMk cId="1785286985" sldId="571"/>
            <ac:spMk id="17" creationId="{00947719-F7C5-9A44-AADC-A5FE8D311E9A}"/>
          </ac:spMkLst>
        </pc:spChg>
        <pc:grpChg chg="del mod">
          <ac:chgData name="Megan LaFollette" userId="8ccaef87-119f-4e3b-a20d-ccf553d5f0f4" providerId="ADAL" clId="{7F1D8185-0312-6C4F-BD41-05CC0FFFEBE7}" dt="2021-09-13T15:37:47.676" v="2965" actId="478"/>
          <ac:grpSpMkLst>
            <pc:docMk/>
            <pc:sldMk cId="1785286985" sldId="571"/>
            <ac:grpSpMk id="10" creationId="{0995EA87-FBD8-9B43-99CB-C838D0410666}"/>
          </ac:grpSpMkLst>
        </pc:grpChg>
        <pc:picChg chg="del">
          <ac:chgData name="Megan LaFollette" userId="8ccaef87-119f-4e3b-a20d-ccf553d5f0f4" providerId="ADAL" clId="{7F1D8185-0312-6C4F-BD41-05CC0FFFEBE7}" dt="2021-09-13T15:38:08.739" v="2999" actId="478"/>
          <ac:picMkLst>
            <pc:docMk/>
            <pc:sldMk cId="1785286985" sldId="571"/>
            <ac:picMk id="3" creationId="{6A8E776B-B84B-764C-BE31-1DEF1FC40709}"/>
          </ac:picMkLst>
        </pc:picChg>
        <pc:picChg chg="add del mod">
          <ac:chgData name="Megan LaFollette" userId="8ccaef87-119f-4e3b-a20d-ccf553d5f0f4" providerId="ADAL" clId="{7F1D8185-0312-6C4F-BD41-05CC0FFFEBE7}" dt="2021-09-13T15:38:24.274" v="3004" actId="478"/>
          <ac:picMkLst>
            <pc:docMk/>
            <pc:sldMk cId="1785286985" sldId="571"/>
            <ac:picMk id="4" creationId="{8584E138-96E9-B944-B800-F83346275783}"/>
          </ac:picMkLst>
        </pc:picChg>
        <pc:picChg chg="del">
          <ac:chgData name="Megan LaFollette" userId="8ccaef87-119f-4e3b-a20d-ccf553d5f0f4" providerId="ADAL" clId="{7F1D8185-0312-6C4F-BD41-05CC0FFFEBE7}" dt="2021-09-13T15:38:08.739" v="2999" actId="478"/>
          <ac:picMkLst>
            <pc:docMk/>
            <pc:sldMk cId="1785286985" sldId="571"/>
            <ac:picMk id="5" creationId="{DA6FEBB0-9374-9E46-AA65-6D7E9C9F3E6C}"/>
          </ac:picMkLst>
        </pc:picChg>
        <pc:picChg chg="add mod">
          <ac:chgData name="Megan LaFollette" userId="8ccaef87-119f-4e3b-a20d-ccf553d5f0f4" providerId="ADAL" clId="{7F1D8185-0312-6C4F-BD41-05CC0FFFEBE7}" dt="2021-09-13T15:39:03.042" v="3021" actId="1076"/>
          <ac:picMkLst>
            <pc:docMk/>
            <pc:sldMk cId="1785286985" sldId="571"/>
            <ac:picMk id="7" creationId="{21628A9C-045E-6F4D-8281-F504325624AB}"/>
          </ac:picMkLst>
        </pc:picChg>
        <pc:picChg chg="del">
          <ac:chgData name="Megan LaFollette" userId="8ccaef87-119f-4e3b-a20d-ccf553d5f0f4" providerId="ADAL" clId="{7F1D8185-0312-6C4F-BD41-05CC0FFFEBE7}" dt="2021-09-13T15:38:08.739" v="2999" actId="478"/>
          <ac:picMkLst>
            <pc:docMk/>
            <pc:sldMk cId="1785286985" sldId="571"/>
            <ac:picMk id="9" creationId="{AB1AF899-0879-B249-ACC7-5E6216332A31}"/>
          </ac:picMkLst>
        </pc:picChg>
        <pc:picChg chg="add mod">
          <ac:chgData name="Megan LaFollette" userId="8ccaef87-119f-4e3b-a20d-ccf553d5f0f4" providerId="ADAL" clId="{7F1D8185-0312-6C4F-BD41-05CC0FFFEBE7}" dt="2021-09-13T15:39:06.950" v="3023" actId="14100"/>
          <ac:picMkLst>
            <pc:docMk/>
            <pc:sldMk cId="1785286985" sldId="571"/>
            <ac:picMk id="16" creationId="{1A5DCBB5-237D-204B-B061-4ECB99B88DF3}"/>
          </ac:picMkLst>
        </pc:picChg>
        <pc:picChg chg="add mod">
          <ac:chgData name="Megan LaFollette" userId="8ccaef87-119f-4e3b-a20d-ccf553d5f0f4" providerId="ADAL" clId="{7F1D8185-0312-6C4F-BD41-05CC0FFFEBE7}" dt="2021-09-13T15:39:40.947" v="3038" actId="1076"/>
          <ac:picMkLst>
            <pc:docMk/>
            <pc:sldMk cId="1785286985" sldId="571"/>
            <ac:picMk id="19" creationId="{E4DD7084-24D4-3C4C-9BFA-EC3CCE5167F1}"/>
          </ac:picMkLst>
        </pc:picChg>
        <pc:picChg chg="add mod">
          <ac:chgData name="Megan LaFollette" userId="8ccaef87-119f-4e3b-a20d-ccf553d5f0f4" providerId="ADAL" clId="{7F1D8185-0312-6C4F-BD41-05CC0FFFEBE7}" dt="2021-09-13T15:39:39.222" v="3037" actId="1076"/>
          <ac:picMkLst>
            <pc:docMk/>
            <pc:sldMk cId="1785286985" sldId="571"/>
            <ac:picMk id="21" creationId="{D322D82D-2537-8049-A44F-23509609D278}"/>
          </ac:picMkLst>
        </pc:picChg>
      </pc:sldChg>
      <pc:sldChg chg="del">
        <pc:chgData name="Megan LaFollette" userId="8ccaef87-119f-4e3b-a20d-ccf553d5f0f4" providerId="ADAL" clId="{7F1D8185-0312-6C4F-BD41-05CC0FFFEBE7}" dt="2021-09-13T15:33:24.864" v="2833" actId="2696"/>
        <pc:sldMkLst>
          <pc:docMk/>
          <pc:sldMk cId="2894663585" sldId="578"/>
        </pc:sldMkLst>
      </pc:sldChg>
      <pc:sldChg chg="del">
        <pc:chgData name="Megan LaFollette" userId="8ccaef87-119f-4e3b-a20d-ccf553d5f0f4" providerId="ADAL" clId="{7F1D8185-0312-6C4F-BD41-05CC0FFFEBE7}" dt="2021-09-13T15:33:24.864" v="2833" actId="2696"/>
        <pc:sldMkLst>
          <pc:docMk/>
          <pc:sldMk cId="3357451854" sldId="579"/>
        </pc:sldMkLst>
      </pc:sldChg>
      <pc:sldChg chg="del">
        <pc:chgData name="Megan LaFollette" userId="8ccaef87-119f-4e3b-a20d-ccf553d5f0f4" providerId="ADAL" clId="{7F1D8185-0312-6C4F-BD41-05CC0FFFEBE7}" dt="2021-09-13T15:33:24.864" v="2833" actId="2696"/>
        <pc:sldMkLst>
          <pc:docMk/>
          <pc:sldMk cId="1176175258" sldId="580"/>
        </pc:sldMkLst>
      </pc:sldChg>
      <pc:sldChg chg="del">
        <pc:chgData name="Megan LaFollette" userId="8ccaef87-119f-4e3b-a20d-ccf553d5f0f4" providerId="ADAL" clId="{7F1D8185-0312-6C4F-BD41-05CC0FFFEBE7}" dt="2021-09-13T15:33:24.864" v="2833" actId="2696"/>
        <pc:sldMkLst>
          <pc:docMk/>
          <pc:sldMk cId="347788652" sldId="583"/>
        </pc:sldMkLst>
      </pc:sldChg>
      <pc:sldChg chg="del">
        <pc:chgData name="Megan LaFollette" userId="8ccaef87-119f-4e3b-a20d-ccf553d5f0f4" providerId="ADAL" clId="{7F1D8185-0312-6C4F-BD41-05CC0FFFEBE7}" dt="2021-09-13T15:33:24.864" v="2833" actId="2696"/>
        <pc:sldMkLst>
          <pc:docMk/>
          <pc:sldMk cId="527565295" sldId="585"/>
        </pc:sldMkLst>
      </pc:sldChg>
      <pc:sldChg chg="modSp mod">
        <pc:chgData name="Megan LaFollette" userId="8ccaef87-119f-4e3b-a20d-ccf553d5f0f4" providerId="ADAL" clId="{7F1D8185-0312-6C4F-BD41-05CC0FFFEBE7}" dt="2021-09-13T15:40:16.356" v="3098" actId="20577"/>
        <pc:sldMkLst>
          <pc:docMk/>
          <pc:sldMk cId="3550995847" sldId="586"/>
        </pc:sldMkLst>
        <pc:spChg chg="mod">
          <ac:chgData name="Megan LaFollette" userId="8ccaef87-119f-4e3b-a20d-ccf553d5f0f4" providerId="ADAL" clId="{7F1D8185-0312-6C4F-BD41-05CC0FFFEBE7}" dt="2021-09-13T15:40:16.356" v="3098" actId="20577"/>
          <ac:spMkLst>
            <pc:docMk/>
            <pc:sldMk cId="3550995847" sldId="586"/>
            <ac:spMk id="3" creationId="{059FD6BA-909B-CE47-AAAF-E1BED1E040C8}"/>
          </ac:spMkLst>
        </pc:spChg>
      </pc:sldChg>
      <pc:sldChg chg="del">
        <pc:chgData name="Megan LaFollette" userId="8ccaef87-119f-4e3b-a20d-ccf553d5f0f4" providerId="ADAL" clId="{7F1D8185-0312-6C4F-BD41-05CC0FFFEBE7}" dt="2021-09-13T15:33:24.864" v="2833" actId="2696"/>
        <pc:sldMkLst>
          <pc:docMk/>
          <pc:sldMk cId="871965648" sldId="588"/>
        </pc:sldMkLst>
      </pc:sldChg>
      <pc:sldChg chg="del">
        <pc:chgData name="Megan LaFollette" userId="8ccaef87-119f-4e3b-a20d-ccf553d5f0f4" providerId="ADAL" clId="{7F1D8185-0312-6C4F-BD41-05CC0FFFEBE7}" dt="2021-09-13T15:04:34.811" v="2146" actId="2696"/>
        <pc:sldMkLst>
          <pc:docMk/>
          <pc:sldMk cId="3605886472" sldId="589"/>
        </pc:sldMkLst>
      </pc:sldChg>
      <pc:sldChg chg="del">
        <pc:chgData name="Megan LaFollette" userId="8ccaef87-119f-4e3b-a20d-ccf553d5f0f4" providerId="ADAL" clId="{7F1D8185-0312-6C4F-BD41-05CC0FFFEBE7}" dt="2021-09-13T15:40:24.989" v="3099" actId="2696"/>
        <pc:sldMkLst>
          <pc:docMk/>
          <pc:sldMk cId="1436340447" sldId="590"/>
        </pc:sldMkLst>
      </pc:sldChg>
      <pc:sldChg chg="addSp delSp modSp mod modNotesTx">
        <pc:chgData name="Megan LaFollette" userId="8ccaef87-119f-4e3b-a20d-ccf553d5f0f4" providerId="ADAL" clId="{7F1D8185-0312-6C4F-BD41-05CC0FFFEBE7}" dt="2021-09-13T16:04:34.443" v="3583" actId="20577"/>
        <pc:sldMkLst>
          <pc:docMk/>
          <pc:sldMk cId="668666465" sldId="594"/>
        </pc:sldMkLst>
        <pc:spChg chg="mod">
          <ac:chgData name="Megan LaFollette" userId="8ccaef87-119f-4e3b-a20d-ccf553d5f0f4" providerId="ADAL" clId="{7F1D8185-0312-6C4F-BD41-05CC0FFFEBE7}" dt="2021-09-13T14:22:01.881" v="71" actId="242"/>
          <ac:spMkLst>
            <pc:docMk/>
            <pc:sldMk cId="668666465" sldId="594"/>
            <ac:spMk id="2" creationId="{40B07DBD-6275-E240-8148-27BD0508BE42}"/>
          </ac:spMkLst>
        </pc:spChg>
        <pc:spChg chg="add mod">
          <ac:chgData name="Megan LaFollette" userId="8ccaef87-119f-4e3b-a20d-ccf553d5f0f4" providerId="ADAL" clId="{7F1D8185-0312-6C4F-BD41-05CC0FFFEBE7}" dt="2021-09-13T14:23:08.192" v="84" actId="167"/>
          <ac:spMkLst>
            <pc:docMk/>
            <pc:sldMk cId="668666465" sldId="594"/>
            <ac:spMk id="9" creationId="{B5639840-E83E-EB43-AF8B-C6B0DBB742AD}"/>
          </ac:spMkLst>
        </pc:spChg>
        <pc:picChg chg="add mod">
          <ac:chgData name="Megan LaFollette" userId="8ccaef87-119f-4e3b-a20d-ccf553d5f0f4" providerId="ADAL" clId="{7F1D8185-0312-6C4F-BD41-05CC0FFFEBE7}" dt="2021-09-13T14:23:10.835" v="85" actId="167"/>
          <ac:picMkLst>
            <pc:docMk/>
            <pc:sldMk cId="668666465" sldId="594"/>
            <ac:picMk id="4" creationId="{B92403DF-5613-DE48-8428-BB34CBB36AB8}"/>
          </ac:picMkLst>
        </pc:picChg>
        <pc:picChg chg="add del mod">
          <ac:chgData name="Megan LaFollette" userId="8ccaef87-119f-4e3b-a20d-ccf553d5f0f4" providerId="ADAL" clId="{7F1D8185-0312-6C4F-BD41-05CC0FFFEBE7}" dt="2021-09-13T14:22:51.819" v="81" actId="478"/>
          <ac:picMkLst>
            <pc:docMk/>
            <pc:sldMk cId="668666465" sldId="594"/>
            <ac:picMk id="8" creationId="{F9921DEF-69C6-2B44-8BDB-7408BE0E38D2}"/>
          </ac:picMkLst>
        </pc:picChg>
        <pc:picChg chg="del">
          <ac:chgData name="Megan LaFollette" userId="8ccaef87-119f-4e3b-a20d-ccf553d5f0f4" providerId="ADAL" clId="{7F1D8185-0312-6C4F-BD41-05CC0FFFEBE7}" dt="2021-09-13T14:20:22.128" v="0" actId="478"/>
          <ac:picMkLst>
            <pc:docMk/>
            <pc:sldMk cId="668666465" sldId="594"/>
            <ac:picMk id="10" creationId="{C8DD4C27-E48B-BB45-A99D-C0349A97B78C}"/>
          </ac:picMkLst>
        </pc:picChg>
        <pc:picChg chg="mod">
          <ac:chgData name="Megan LaFollette" userId="8ccaef87-119f-4e3b-a20d-ccf553d5f0f4" providerId="ADAL" clId="{7F1D8185-0312-6C4F-BD41-05CC0FFFEBE7}" dt="2021-09-13T14:23:12.859" v="86" actId="1076"/>
          <ac:picMkLst>
            <pc:docMk/>
            <pc:sldMk cId="668666465" sldId="594"/>
            <ac:picMk id="16" creationId="{30CF605B-093B-FA4B-9D23-55EA5C8C11F6}"/>
          </ac:picMkLst>
        </pc:picChg>
      </pc:sldChg>
      <pc:sldChg chg="modSp mod modNotesTx">
        <pc:chgData name="Megan LaFollette" userId="8ccaef87-119f-4e3b-a20d-ccf553d5f0f4" providerId="ADAL" clId="{7F1D8185-0312-6C4F-BD41-05CC0FFFEBE7}" dt="2021-09-13T16:04:18.995" v="3538" actId="20577"/>
        <pc:sldMkLst>
          <pc:docMk/>
          <pc:sldMk cId="264891232" sldId="596"/>
        </pc:sldMkLst>
        <pc:spChg chg="mod">
          <ac:chgData name="Megan LaFollette" userId="8ccaef87-119f-4e3b-a20d-ccf553d5f0f4" providerId="ADAL" clId="{7F1D8185-0312-6C4F-BD41-05CC0FFFEBE7}" dt="2021-09-13T14:23:42.679" v="173" actId="14100"/>
          <ac:spMkLst>
            <pc:docMk/>
            <pc:sldMk cId="264891232" sldId="596"/>
            <ac:spMk id="3" creationId="{B985F1D3-2374-6A4E-91C7-2FBB625DFF61}"/>
          </ac:spMkLst>
        </pc:spChg>
      </pc:sldChg>
      <pc:sldChg chg="del">
        <pc:chgData name="Megan LaFollette" userId="8ccaef87-119f-4e3b-a20d-ccf553d5f0f4" providerId="ADAL" clId="{7F1D8185-0312-6C4F-BD41-05CC0FFFEBE7}" dt="2021-09-13T15:04:29.429" v="2144" actId="2696"/>
        <pc:sldMkLst>
          <pc:docMk/>
          <pc:sldMk cId="748443378" sldId="600"/>
        </pc:sldMkLst>
      </pc:sldChg>
      <pc:sldChg chg="modSp mod">
        <pc:chgData name="Megan LaFollette" userId="8ccaef87-119f-4e3b-a20d-ccf553d5f0f4" providerId="ADAL" clId="{7F1D8185-0312-6C4F-BD41-05CC0FFFEBE7}" dt="2021-09-13T15:13:37.362" v="2566" actId="114"/>
        <pc:sldMkLst>
          <pc:docMk/>
          <pc:sldMk cId="3161253136" sldId="604"/>
        </pc:sldMkLst>
        <pc:spChg chg="mod">
          <ac:chgData name="Megan LaFollette" userId="8ccaef87-119f-4e3b-a20d-ccf553d5f0f4" providerId="ADAL" clId="{7F1D8185-0312-6C4F-BD41-05CC0FFFEBE7}" dt="2021-09-13T15:13:37.362" v="2566" actId="114"/>
          <ac:spMkLst>
            <pc:docMk/>
            <pc:sldMk cId="3161253136" sldId="604"/>
            <ac:spMk id="4" creationId="{2957FB4E-27D6-6748-906D-444A66273DCA}"/>
          </ac:spMkLst>
        </pc:spChg>
        <pc:spChg chg="mod">
          <ac:chgData name="Megan LaFollette" userId="8ccaef87-119f-4e3b-a20d-ccf553d5f0f4" providerId="ADAL" clId="{7F1D8185-0312-6C4F-BD41-05CC0FFFEBE7}" dt="2021-09-13T15:10:48.977" v="2147" actId="167"/>
          <ac:spMkLst>
            <pc:docMk/>
            <pc:sldMk cId="3161253136" sldId="604"/>
            <ac:spMk id="6" creationId="{3FDE8206-17F4-9141-8327-46450705687A}"/>
          </ac:spMkLst>
        </pc:spChg>
        <pc:spChg chg="mod">
          <ac:chgData name="Megan LaFollette" userId="8ccaef87-119f-4e3b-a20d-ccf553d5f0f4" providerId="ADAL" clId="{7F1D8185-0312-6C4F-BD41-05CC0FFFEBE7}" dt="2021-09-13T14:53:19.051" v="1247" actId="115"/>
          <ac:spMkLst>
            <pc:docMk/>
            <pc:sldMk cId="3161253136" sldId="604"/>
            <ac:spMk id="7" creationId="{AE6B65E3-CAEA-2C45-8FEB-20B295A9CD8A}"/>
          </ac:spMkLst>
        </pc:spChg>
        <pc:picChg chg="mod">
          <ac:chgData name="Megan LaFollette" userId="8ccaef87-119f-4e3b-a20d-ccf553d5f0f4" providerId="ADAL" clId="{7F1D8185-0312-6C4F-BD41-05CC0FFFEBE7}" dt="2021-09-13T15:10:54.164" v="2148" actId="167"/>
          <ac:picMkLst>
            <pc:docMk/>
            <pc:sldMk cId="3161253136" sldId="604"/>
            <ac:picMk id="8" creationId="{5C5622F1-57F8-8C4C-A4E8-BC5501E9CCFE}"/>
          </ac:picMkLst>
        </pc:picChg>
      </pc:sldChg>
      <pc:sldChg chg="delSp modSp mod">
        <pc:chgData name="Megan LaFollette" userId="8ccaef87-119f-4e3b-a20d-ccf553d5f0f4" providerId="ADAL" clId="{7F1D8185-0312-6C4F-BD41-05CC0FFFEBE7}" dt="2021-09-13T15:41:18.532" v="3167" actId="20577"/>
        <pc:sldMkLst>
          <pc:docMk/>
          <pc:sldMk cId="3031621529" sldId="605"/>
        </pc:sldMkLst>
        <pc:spChg chg="mod">
          <ac:chgData name="Megan LaFollette" userId="8ccaef87-119f-4e3b-a20d-ccf553d5f0f4" providerId="ADAL" clId="{7F1D8185-0312-6C4F-BD41-05CC0FFFEBE7}" dt="2021-09-13T15:41:18.532" v="3167" actId="20577"/>
          <ac:spMkLst>
            <pc:docMk/>
            <pc:sldMk cId="3031621529" sldId="605"/>
            <ac:spMk id="4" creationId="{70D5F8B3-E038-8445-B1AE-4B8CEC4300B5}"/>
          </ac:spMkLst>
        </pc:spChg>
        <pc:spChg chg="mod">
          <ac:chgData name="Megan LaFollette" userId="8ccaef87-119f-4e3b-a20d-ccf553d5f0f4" providerId="ADAL" clId="{7F1D8185-0312-6C4F-BD41-05CC0FFFEBE7}" dt="2021-09-13T15:31:58.244" v="2787" actId="1076"/>
          <ac:spMkLst>
            <pc:docMk/>
            <pc:sldMk cId="3031621529" sldId="605"/>
            <ac:spMk id="5" creationId="{AE870D86-AB7D-3A4F-A505-554D1822E00F}"/>
          </ac:spMkLst>
        </pc:spChg>
        <pc:spChg chg="mod">
          <ac:chgData name="Megan LaFollette" userId="8ccaef87-119f-4e3b-a20d-ccf553d5f0f4" providerId="ADAL" clId="{7F1D8185-0312-6C4F-BD41-05CC0FFFEBE7}" dt="2021-09-13T14:53:23.895" v="1248" actId="115"/>
          <ac:spMkLst>
            <pc:docMk/>
            <pc:sldMk cId="3031621529" sldId="605"/>
            <ac:spMk id="7" creationId="{AE6B65E3-CAEA-2C45-8FEB-20B295A9CD8A}"/>
          </ac:spMkLst>
        </pc:spChg>
        <pc:picChg chg="del">
          <ac:chgData name="Megan LaFollette" userId="8ccaef87-119f-4e3b-a20d-ccf553d5f0f4" providerId="ADAL" clId="{7F1D8185-0312-6C4F-BD41-05CC0FFFEBE7}" dt="2021-09-13T14:53:42.859" v="1250" actId="478"/>
          <ac:picMkLst>
            <pc:docMk/>
            <pc:sldMk cId="3031621529" sldId="605"/>
            <ac:picMk id="37" creationId="{8812CDF9-E551-E845-BF63-2BF960600C62}"/>
          </ac:picMkLst>
        </pc:picChg>
      </pc:sldChg>
      <pc:sldChg chg="modSp mod">
        <pc:chgData name="Megan LaFollette" userId="8ccaef87-119f-4e3b-a20d-ccf553d5f0f4" providerId="ADAL" clId="{7F1D8185-0312-6C4F-BD41-05CC0FFFEBE7}" dt="2021-09-13T15:48:26.078" v="3260" actId="20577"/>
        <pc:sldMkLst>
          <pc:docMk/>
          <pc:sldMk cId="1194100495" sldId="607"/>
        </pc:sldMkLst>
        <pc:spChg chg="mod">
          <ac:chgData name="Megan LaFollette" userId="8ccaef87-119f-4e3b-a20d-ccf553d5f0f4" providerId="ADAL" clId="{7F1D8185-0312-6C4F-BD41-05CC0FFFEBE7}" dt="2021-09-13T15:48:26.078" v="3260" actId="20577"/>
          <ac:spMkLst>
            <pc:docMk/>
            <pc:sldMk cId="1194100495" sldId="607"/>
            <ac:spMk id="3" creationId="{B985F1D3-2374-6A4E-91C7-2FBB625DFF61}"/>
          </ac:spMkLst>
        </pc:spChg>
      </pc:sldChg>
      <pc:sldChg chg="del">
        <pc:chgData name="Megan LaFollette" userId="8ccaef87-119f-4e3b-a20d-ccf553d5f0f4" providerId="ADAL" clId="{7F1D8185-0312-6C4F-BD41-05CC0FFFEBE7}" dt="2021-09-13T15:33:24.864" v="2833" actId="2696"/>
        <pc:sldMkLst>
          <pc:docMk/>
          <pc:sldMk cId="1932480120" sldId="608"/>
        </pc:sldMkLst>
      </pc:sldChg>
      <pc:sldChg chg="del">
        <pc:chgData name="Megan LaFollette" userId="8ccaef87-119f-4e3b-a20d-ccf553d5f0f4" providerId="ADAL" clId="{7F1D8185-0312-6C4F-BD41-05CC0FFFEBE7}" dt="2021-09-13T15:33:24.864" v="2833" actId="2696"/>
        <pc:sldMkLst>
          <pc:docMk/>
          <pc:sldMk cId="4083417319" sldId="609"/>
        </pc:sldMkLst>
      </pc:sldChg>
      <pc:sldChg chg="modSp mod">
        <pc:chgData name="Megan LaFollette" userId="8ccaef87-119f-4e3b-a20d-ccf553d5f0f4" providerId="ADAL" clId="{7F1D8185-0312-6C4F-BD41-05CC0FFFEBE7}" dt="2021-09-13T15:34:19.544" v="2862" actId="207"/>
        <pc:sldMkLst>
          <pc:docMk/>
          <pc:sldMk cId="2779181510" sldId="610"/>
        </pc:sldMkLst>
        <pc:spChg chg="mod">
          <ac:chgData name="Megan LaFollette" userId="8ccaef87-119f-4e3b-a20d-ccf553d5f0f4" providerId="ADAL" clId="{7F1D8185-0312-6C4F-BD41-05CC0FFFEBE7}" dt="2021-09-13T15:34:19.544" v="2862" actId="207"/>
          <ac:spMkLst>
            <pc:docMk/>
            <pc:sldMk cId="2779181510" sldId="610"/>
            <ac:spMk id="3" creationId="{B985F1D3-2374-6A4E-91C7-2FBB625DFF61}"/>
          </ac:spMkLst>
        </pc:spChg>
      </pc:sldChg>
      <pc:sldChg chg="modSp del mod">
        <pc:chgData name="Megan LaFollette" userId="8ccaef87-119f-4e3b-a20d-ccf553d5f0f4" providerId="ADAL" clId="{7F1D8185-0312-6C4F-BD41-05CC0FFFEBE7}" dt="2021-09-13T14:32:30.308" v="534" actId="2696"/>
        <pc:sldMkLst>
          <pc:docMk/>
          <pc:sldMk cId="2049988396" sldId="611"/>
        </pc:sldMkLst>
        <pc:spChg chg="mod">
          <ac:chgData name="Megan LaFollette" userId="8ccaef87-119f-4e3b-a20d-ccf553d5f0f4" providerId="ADAL" clId="{7F1D8185-0312-6C4F-BD41-05CC0FFFEBE7}" dt="2021-09-13T14:25:25.196" v="260" actId="20577"/>
          <ac:spMkLst>
            <pc:docMk/>
            <pc:sldMk cId="2049988396" sldId="611"/>
            <ac:spMk id="3" creationId="{B985F1D3-2374-6A4E-91C7-2FBB625DFF61}"/>
          </ac:spMkLst>
        </pc:spChg>
      </pc:sldChg>
      <pc:sldChg chg="del">
        <pc:chgData name="Megan LaFollette" userId="8ccaef87-119f-4e3b-a20d-ccf553d5f0f4" providerId="ADAL" clId="{7F1D8185-0312-6C4F-BD41-05CC0FFFEBE7}" dt="2021-09-13T15:04:29.429" v="2144" actId="2696"/>
        <pc:sldMkLst>
          <pc:docMk/>
          <pc:sldMk cId="1797031481" sldId="612"/>
        </pc:sldMkLst>
      </pc:sldChg>
      <pc:sldChg chg="del">
        <pc:chgData name="Megan LaFollette" userId="8ccaef87-119f-4e3b-a20d-ccf553d5f0f4" providerId="ADAL" clId="{7F1D8185-0312-6C4F-BD41-05CC0FFFEBE7}" dt="2021-09-13T15:04:29.429" v="2144" actId="2696"/>
        <pc:sldMkLst>
          <pc:docMk/>
          <pc:sldMk cId="1989425010" sldId="613"/>
        </pc:sldMkLst>
      </pc:sldChg>
      <pc:sldChg chg="del">
        <pc:chgData name="Megan LaFollette" userId="8ccaef87-119f-4e3b-a20d-ccf553d5f0f4" providerId="ADAL" clId="{7F1D8185-0312-6C4F-BD41-05CC0FFFEBE7}" dt="2021-09-13T15:04:29.429" v="2144" actId="2696"/>
        <pc:sldMkLst>
          <pc:docMk/>
          <pc:sldMk cId="2687215415" sldId="614"/>
        </pc:sldMkLst>
      </pc:sldChg>
      <pc:sldChg chg="del">
        <pc:chgData name="Megan LaFollette" userId="8ccaef87-119f-4e3b-a20d-ccf553d5f0f4" providerId="ADAL" clId="{7F1D8185-0312-6C4F-BD41-05CC0FFFEBE7}" dt="2021-09-13T15:04:29.429" v="2144" actId="2696"/>
        <pc:sldMkLst>
          <pc:docMk/>
          <pc:sldMk cId="2615601937" sldId="615"/>
        </pc:sldMkLst>
      </pc:sldChg>
      <pc:sldChg chg="modSp del ord">
        <pc:chgData name="Megan LaFollette" userId="8ccaef87-119f-4e3b-a20d-ccf553d5f0f4" providerId="ADAL" clId="{7F1D8185-0312-6C4F-BD41-05CC0FFFEBE7}" dt="2021-09-13T14:50:28.975" v="1123" actId="2696"/>
        <pc:sldMkLst>
          <pc:docMk/>
          <pc:sldMk cId="717248991" sldId="616"/>
        </pc:sldMkLst>
        <pc:spChg chg="mod">
          <ac:chgData name="Megan LaFollette" userId="8ccaef87-119f-4e3b-a20d-ccf553d5f0f4" providerId="ADAL" clId="{7F1D8185-0312-6C4F-BD41-05CC0FFFEBE7}" dt="2021-09-13T14:49:29.034" v="1032"/>
          <ac:spMkLst>
            <pc:docMk/>
            <pc:sldMk cId="717248991" sldId="616"/>
            <ac:spMk id="4" creationId="{BFC722FC-345F-764A-92AC-EB8E0077EE9D}"/>
          </ac:spMkLst>
        </pc:spChg>
      </pc:sldChg>
      <pc:sldChg chg="modSp mod ord">
        <pc:chgData name="Megan LaFollette" userId="8ccaef87-119f-4e3b-a20d-ccf553d5f0f4" providerId="ADAL" clId="{7F1D8185-0312-6C4F-BD41-05CC0FFFEBE7}" dt="2021-09-13T14:51:08.874" v="1153" actId="207"/>
        <pc:sldMkLst>
          <pc:docMk/>
          <pc:sldMk cId="398397394" sldId="617"/>
        </pc:sldMkLst>
        <pc:spChg chg="mod">
          <ac:chgData name="Megan LaFollette" userId="8ccaef87-119f-4e3b-a20d-ccf553d5f0f4" providerId="ADAL" clId="{7F1D8185-0312-6C4F-BD41-05CC0FFFEBE7}" dt="2021-09-13T14:51:08.874" v="1153" actId="207"/>
          <ac:spMkLst>
            <pc:docMk/>
            <pc:sldMk cId="398397394" sldId="617"/>
            <ac:spMk id="3" creationId="{B985F1D3-2374-6A4E-91C7-2FBB625DFF61}"/>
          </ac:spMkLst>
        </pc:spChg>
      </pc:sldChg>
      <pc:sldChg chg="modSp mod ord modNotesTx">
        <pc:chgData name="Megan LaFollette" userId="8ccaef87-119f-4e3b-a20d-ccf553d5f0f4" providerId="ADAL" clId="{7F1D8185-0312-6C4F-BD41-05CC0FFFEBE7}" dt="2021-09-13T16:04:01.984" v="3531" actId="20577"/>
        <pc:sldMkLst>
          <pc:docMk/>
          <pc:sldMk cId="2143904020" sldId="618"/>
        </pc:sldMkLst>
        <pc:spChg chg="mod">
          <ac:chgData name="Megan LaFollette" userId="8ccaef87-119f-4e3b-a20d-ccf553d5f0f4" providerId="ADAL" clId="{7F1D8185-0312-6C4F-BD41-05CC0FFFEBE7}" dt="2021-09-13T14:50:56.798" v="1152" actId="1076"/>
          <ac:spMkLst>
            <pc:docMk/>
            <pc:sldMk cId="2143904020" sldId="618"/>
            <ac:spMk id="2" creationId="{D52EE674-5583-154B-A100-5F6F248F356C}"/>
          </ac:spMkLst>
        </pc:spChg>
        <pc:spChg chg="mod">
          <ac:chgData name="Megan LaFollette" userId="8ccaef87-119f-4e3b-a20d-ccf553d5f0f4" providerId="ADAL" clId="{7F1D8185-0312-6C4F-BD41-05CC0FFFEBE7}" dt="2021-09-13T14:51:26.827" v="1156" actId="207"/>
          <ac:spMkLst>
            <pc:docMk/>
            <pc:sldMk cId="2143904020" sldId="618"/>
            <ac:spMk id="7" creationId="{AE6B65E3-CAEA-2C45-8FEB-20B295A9CD8A}"/>
          </ac:spMkLst>
        </pc:spChg>
        <pc:picChg chg="mod">
          <ac:chgData name="Megan LaFollette" userId="8ccaef87-119f-4e3b-a20d-ccf553d5f0f4" providerId="ADAL" clId="{7F1D8185-0312-6C4F-BD41-05CC0FFFEBE7}" dt="2021-09-13T14:50:54.838" v="1151" actId="1076"/>
          <ac:picMkLst>
            <pc:docMk/>
            <pc:sldMk cId="2143904020" sldId="618"/>
            <ac:picMk id="18" creationId="{73FF0CEC-14CD-404C-958B-E263BE13A5B7}"/>
          </ac:picMkLst>
        </pc:picChg>
      </pc:sldChg>
      <pc:sldChg chg="del ord">
        <pc:chgData name="Megan LaFollette" userId="8ccaef87-119f-4e3b-a20d-ccf553d5f0f4" providerId="ADAL" clId="{7F1D8185-0312-6C4F-BD41-05CC0FFFEBE7}" dt="2021-09-13T14:55:21.492" v="1358" actId="2696"/>
        <pc:sldMkLst>
          <pc:docMk/>
          <pc:sldMk cId="886741" sldId="619"/>
        </pc:sldMkLst>
      </pc:sldChg>
      <pc:sldChg chg="del">
        <pc:chgData name="Megan LaFollette" userId="8ccaef87-119f-4e3b-a20d-ccf553d5f0f4" providerId="ADAL" clId="{7F1D8185-0312-6C4F-BD41-05CC0FFFEBE7}" dt="2021-09-13T15:04:29.429" v="2144" actId="2696"/>
        <pc:sldMkLst>
          <pc:docMk/>
          <pc:sldMk cId="1997540862" sldId="620"/>
        </pc:sldMkLst>
      </pc:sldChg>
      <pc:sldChg chg="del">
        <pc:chgData name="Megan LaFollette" userId="8ccaef87-119f-4e3b-a20d-ccf553d5f0f4" providerId="ADAL" clId="{7F1D8185-0312-6C4F-BD41-05CC0FFFEBE7}" dt="2021-09-13T15:04:33.723" v="2145" actId="2696"/>
        <pc:sldMkLst>
          <pc:docMk/>
          <pc:sldMk cId="4007458778" sldId="621"/>
        </pc:sldMkLst>
      </pc:sldChg>
      <pc:sldChg chg="addSp delSp modSp mod ord">
        <pc:chgData name="Megan LaFollette" userId="8ccaef87-119f-4e3b-a20d-ccf553d5f0f4" providerId="ADAL" clId="{7F1D8185-0312-6C4F-BD41-05CC0FFFEBE7}" dt="2021-09-13T15:46:30.046" v="3204" actId="732"/>
        <pc:sldMkLst>
          <pc:docMk/>
          <pc:sldMk cId="479582430" sldId="622"/>
        </pc:sldMkLst>
        <pc:spChg chg="mod">
          <ac:chgData name="Megan LaFollette" userId="8ccaef87-119f-4e3b-a20d-ccf553d5f0f4" providerId="ADAL" clId="{7F1D8185-0312-6C4F-BD41-05CC0FFFEBE7}" dt="2021-09-13T15:44:53.458" v="3191" actId="1076"/>
          <ac:spMkLst>
            <pc:docMk/>
            <pc:sldMk cId="479582430" sldId="622"/>
            <ac:spMk id="2" creationId="{D52EE674-5583-154B-A100-5F6F248F356C}"/>
          </ac:spMkLst>
        </pc:spChg>
        <pc:spChg chg="mod">
          <ac:chgData name="Megan LaFollette" userId="8ccaef87-119f-4e3b-a20d-ccf553d5f0f4" providerId="ADAL" clId="{7F1D8185-0312-6C4F-BD41-05CC0FFFEBE7}" dt="2021-09-13T15:03:50.432" v="2143" actId="14100"/>
          <ac:spMkLst>
            <pc:docMk/>
            <pc:sldMk cId="479582430" sldId="622"/>
            <ac:spMk id="7" creationId="{AE6B65E3-CAEA-2C45-8FEB-20B295A9CD8A}"/>
          </ac:spMkLst>
        </pc:spChg>
        <pc:spChg chg="del">
          <ac:chgData name="Megan LaFollette" userId="8ccaef87-119f-4e3b-a20d-ccf553d5f0f4" providerId="ADAL" clId="{7F1D8185-0312-6C4F-BD41-05CC0FFFEBE7}" dt="2021-09-13T15:41:33.034" v="3168" actId="478"/>
          <ac:spMkLst>
            <pc:docMk/>
            <pc:sldMk cId="479582430" sldId="622"/>
            <ac:spMk id="9" creationId="{7D334703-5F6A-3C40-9C57-92EE7ABF9DC6}"/>
          </ac:spMkLst>
        </pc:spChg>
        <pc:picChg chg="add del mod">
          <ac:chgData name="Megan LaFollette" userId="8ccaef87-119f-4e3b-a20d-ccf553d5f0f4" providerId="ADAL" clId="{7F1D8185-0312-6C4F-BD41-05CC0FFFEBE7}" dt="2021-09-13T15:42:49.382" v="3178" actId="478"/>
          <ac:picMkLst>
            <pc:docMk/>
            <pc:sldMk cId="479582430" sldId="622"/>
            <ac:picMk id="1026" creationId="{BF35F74D-31D7-7249-8E68-E32F31A2FB37}"/>
          </ac:picMkLst>
        </pc:picChg>
        <pc:picChg chg="add del mod">
          <ac:chgData name="Megan LaFollette" userId="8ccaef87-119f-4e3b-a20d-ccf553d5f0f4" providerId="ADAL" clId="{7F1D8185-0312-6C4F-BD41-05CC0FFFEBE7}" dt="2021-09-13T15:44:18.905" v="3185" actId="478"/>
          <ac:picMkLst>
            <pc:docMk/>
            <pc:sldMk cId="479582430" sldId="622"/>
            <ac:picMk id="1028" creationId="{78122F0B-F0EB-564A-BB86-9E81B660E6D4}"/>
          </ac:picMkLst>
        </pc:picChg>
        <pc:picChg chg="add del mod">
          <ac:chgData name="Megan LaFollette" userId="8ccaef87-119f-4e3b-a20d-ccf553d5f0f4" providerId="ADAL" clId="{7F1D8185-0312-6C4F-BD41-05CC0FFFEBE7}" dt="2021-09-13T15:45:40.751" v="3192" actId="478"/>
          <ac:picMkLst>
            <pc:docMk/>
            <pc:sldMk cId="479582430" sldId="622"/>
            <ac:picMk id="1030" creationId="{79C3986C-3BC0-2748-86E5-D061460AF938}"/>
          </ac:picMkLst>
        </pc:picChg>
        <pc:picChg chg="add mod">
          <ac:chgData name="Megan LaFollette" userId="8ccaef87-119f-4e3b-a20d-ccf553d5f0f4" providerId="ADAL" clId="{7F1D8185-0312-6C4F-BD41-05CC0FFFEBE7}" dt="2021-09-13T15:46:30.046" v="3204" actId="732"/>
          <ac:picMkLst>
            <pc:docMk/>
            <pc:sldMk cId="479582430" sldId="622"/>
            <ac:picMk id="1032" creationId="{C8A5759C-84E4-B048-ABB9-5D4905F30CF3}"/>
          </ac:picMkLst>
        </pc:picChg>
        <pc:picChg chg="del">
          <ac:chgData name="Megan LaFollette" userId="8ccaef87-119f-4e3b-a20d-ccf553d5f0f4" providerId="ADAL" clId="{7F1D8185-0312-6C4F-BD41-05CC0FFFEBE7}" dt="2021-09-13T15:41:54.226" v="3170" actId="478"/>
          <ac:picMkLst>
            <pc:docMk/>
            <pc:sldMk cId="479582430" sldId="622"/>
            <ac:picMk id="12290" creationId="{73162049-74C7-8A48-AB77-B5BF1E620A7F}"/>
          </ac:picMkLst>
        </pc:picChg>
      </pc:sldChg>
      <pc:sldChg chg="addSp delSp modSp add mod ord delAnim">
        <pc:chgData name="Megan LaFollette" userId="8ccaef87-119f-4e3b-a20d-ccf553d5f0f4" providerId="ADAL" clId="{7F1D8185-0312-6C4F-BD41-05CC0FFFEBE7}" dt="2021-09-13T14:54:16.675" v="1266" actId="20578"/>
        <pc:sldMkLst>
          <pc:docMk/>
          <pc:sldMk cId="3277060213" sldId="623"/>
        </pc:sldMkLst>
        <pc:spChg chg="mod">
          <ac:chgData name="Megan LaFollette" userId="8ccaef87-119f-4e3b-a20d-ccf553d5f0f4" providerId="ADAL" clId="{7F1D8185-0312-6C4F-BD41-05CC0FFFEBE7}" dt="2021-09-13T14:54:09.877" v="1265" actId="20577"/>
          <ac:spMkLst>
            <pc:docMk/>
            <pc:sldMk cId="3277060213" sldId="623"/>
            <ac:spMk id="7" creationId="{AE6B65E3-CAEA-2C45-8FEB-20B295A9CD8A}"/>
          </ac:spMkLst>
        </pc:spChg>
        <pc:spChg chg="mod">
          <ac:chgData name="Megan LaFollette" userId="8ccaef87-119f-4e3b-a20d-ccf553d5f0f4" providerId="ADAL" clId="{7F1D8185-0312-6C4F-BD41-05CC0FFFEBE7}" dt="2021-09-13T14:50:21.276" v="1121" actId="1036"/>
          <ac:spMkLst>
            <pc:docMk/>
            <pc:sldMk cId="3277060213" sldId="623"/>
            <ac:spMk id="8" creationId="{FD1E36CA-F00C-FF48-B593-323D4EC1F025}"/>
          </ac:spMkLst>
        </pc:spChg>
        <pc:spChg chg="mod">
          <ac:chgData name="Megan LaFollette" userId="8ccaef87-119f-4e3b-a20d-ccf553d5f0f4" providerId="ADAL" clId="{7F1D8185-0312-6C4F-BD41-05CC0FFFEBE7}" dt="2021-09-13T14:50:21.276" v="1121" actId="1036"/>
          <ac:spMkLst>
            <pc:docMk/>
            <pc:sldMk cId="3277060213" sldId="623"/>
            <ac:spMk id="10" creationId="{BE87A79A-BCD4-AE46-8016-7A4DFBCFE315}"/>
          </ac:spMkLst>
        </pc:spChg>
        <pc:spChg chg="mod">
          <ac:chgData name="Megan LaFollette" userId="8ccaef87-119f-4e3b-a20d-ccf553d5f0f4" providerId="ADAL" clId="{7F1D8185-0312-6C4F-BD41-05CC0FFFEBE7}" dt="2021-09-13T14:27:01.085" v="360" actId="207"/>
          <ac:spMkLst>
            <pc:docMk/>
            <pc:sldMk cId="3277060213" sldId="623"/>
            <ac:spMk id="13" creationId="{1BF6548F-624E-A541-8598-49F1B039E954}"/>
          </ac:spMkLst>
        </pc:spChg>
        <pc:spChg chg="mod">
          <ac:chgData name="Megan LaFollette" userId="8ccaef87-119f-4e3b-a20d-ccf553d5f0f4" providerId="ADAL" clId="{7F1D8185-0312-6C4F-BD41-05CC0FFFEBE7}" dt="2021-09-13T14:28:43.188" v="502" actId="207"/>
          <ac:spMkLst>
            <pc:docMk/>
            <pc:sldMk cId="3277060213" sldId="623"/>
            <ac:spMk id="23" creationId="{AA7D5F0A-FBB4-4244-8719-D1D65B41CB96}"/>
          </ac:spMkLst>
        </pc:spChg>
        <pc:spChg chg="mod">
          <ac:chgData name="Megan LaFollette" userId="8ccaef87-119f-4e3b-a20d-ccf553d5f0f4" providerId="ADAL" clId="{7F1D8185-0312-6C4F-BD41-05CC0FFFEBE7}" dt="2021-09-13T14:28:43.188" v="502" actId="207"/>
          <ac:spMkLst>
            <pc:docMk/>
            <pc:sldMk cId="3277060213" sldId="623"/>
            <ac:spMk id="24" creationId="{1DA5F3A3-70AE-8D41-ADC0-06E6D5348FAF}"/>
          </ac:spMkLst>
        </pc:spChg>
        <pc:spChg chg="mod">
          <ac:chgData name="Megan LaFollette" userId="8ccaef87-119f-4e3b-a20d-ccf553d5f0f4" providerId="ADAL" clId="{7F1D8185-0312-6C4F-BD41-05CC0FFFEBE7}" dt="2021-09-13T14:28:39.978" v="501" actId="207"/>
          <ac:spMkLst>
            <pc:docMk/>
            <pc:sldMk cId="3277060213" sldId="623"/>
            <ac:spMk id="26" creationId="{26CCEE00-91F7-D24C-A57C-F30FC31CBF51}"/>
          </ac:spMkLst>
        </pc:spChg>
        <pc:spChg chg="mod">
          <ac:chgData name="Megan LaFollette" userId="8ccaef87-119f-4e3b-a20d-ccf553d5f0f4" providerId="ADAL" clId="{7F1D8185-0312-6C4F-BD41-05CC0FFFEBE7}" dt="2021-09-13T14:28:39.978" v="501" actId="207"/>
          <ac:spMkLst>
            <pc:docMk/>
            <pc:sldMk cId="3277060213" sldId="623"/>
            <ac:spMk id="27" creationId="{5F9833CE-95B2-2D43-B2D3-E935A48998B9}"/>
          </ac:spMkLst>
        </pc:spChg>
        <pc:spChg chg="mod">
          <ac:chgData name="Megan LaFollette" userId="8ccaef87-119f-4e3b-a20d-ccf553d5f0f4" providerId="ADAL" clId="{7F1D8185-0312-6C4F-BD41-05CC0FFFEBE7}" dt="2021-09-13T14:28:34.734" v="500" actId="207"/>
          <ac:spMkLst>
            <pc:docMk/>
            <pc:sldMk cId="3277060213" sldId="623"/>
            <ac:spMk id="30" creationId="{04BE8188-9919-DF49-BE25-12E67CB52887}"/>
          </ac:spMkLst>
        </pc:spChg>
        <pc:spChg chg="mod">
          <ac:chgData name="Megan LaFollette" userId="8ccaef87-119f-4e3b-a20d-ccf553d5f0f4" providerId="ADAL" clId="{7F1D8185-0312-6C4F-BD41-05CC0FFFEBE7}" dt="2021-09-13T14:30:54.482" v="506" actId="1076"/>
          <ac:spMkLst>
            <pc:docMk/>
            <pc:sldMk cId="3277060213" sldId="623"/>
            <ac:spMk id="33" creationId="{A67EE05E-2F64-FD4D-8860-728D057AA56E}"/>
          </ac:spMkLst>
        </pc:spChg>
        <pc:spChg chg="mod">
          <ac:chgData name="Megan LaFollette" userId="8ccaef87-119f-4e3b-a20d-ccf553d5f0f4" providerId="ADAL" clId="{7F1D8185-0312-6C4F-BD41-05CC0FFFEBE7}" dt="2021-09-13T14:50:21.276" v="1121" actId="1036"/>
          <ac:spMkLst>
            <pc:docMk/>
            <pc:sldMk cId="3277060213" sldId="623"/>
            <ac:spMk id="35" creationId="{01E3C498-097B-4F43-BC1A-16F5405BCE73}"/>
          </ac:spMkLst>
        </pc:spChg>
        <pc:spChg chg="mod">
          <ac:chgData name="Megan LaFollette" userId="8ccaef87-119f-4e3b-a20d-ccf553d5f0f4" providerId="ADAL" clId="{7F1D8185-0312-6C4F-BD41-05CC0FFFEBE7}" dt="2021-09-13T14:50:21.276" v="1121" actId="1036"/>
          <ac:spMkLst>
            <pc:docMk/>
            <pc:sldMk cId="3277060213" sldId="623"/>
            <ac:spMk id="38" creationId="{7BC4C1B7-74DF-894E-8520-C49C7E86382D}"/>
          </ac:spMkLst>
        </pc:spChg>
        <pc:grpChg chg="mod">
          <ac:chgData name="Megan LaFollette" userId="8ccaef87-119f-4e3b-a20d-ccf553d5f0f4" providerId="ADAL" clId="{7F1D8185-0312-6C4F-BD41-05CC0FFFEBE7}" dt="2021-09-13T14:50:21.276" v="1121" actId="1036"/>
          <ac:grpSpMkLst>
            <pc:docMk/>
            <pc:sldMk cId="3277060213" sldId="623"/>
            <ac:grpSpMk id="11" creationId="{CA57997A-12A0-1149-9FD3-5C445EC16612}"/>
          </ac:grpSpMkLst>
        </pc:grpChg>
        <pc:grpChg chg="mod">
          <ac:chgData name="Megan LaFollette" userId="8ccaef87-119f-4e3b-a20d-ccf553d5f0f4" providerId="ADAL" clId="{7F1D8185-0312-6C4F-BD41-05CC0FFFEBE7}" dt="2021-09-13T14:50:21.276" v="1121" actId="1036"/>
          <ac:grpSpMkLst>
            <pc:docMk/>
            <pc:sldMk cId="3277060213" sldId="623"/>
            <ac:grpSpMk id="22" creationId="{28449BC3-B7F5-564C-8EA8-FA1D1F596D09}"/>
          </ac:grpSpMkLst>
        </pc:grpChg>
        <pc:grpChg chg="mod">
          <ac:chgData name="Megan LaFollette" userId="8ccaef87-119f-4e3b-a20d-ccf553d5f0f4" providerId="ADAL" clId="{7F1D8185-0312-6C4F-BD41-05CC0FFFEBE7}" dt="2021-09-13T14:50:21.276" v="1121" actId="1036"/>
          <ac:grpSpMkLst>
            <pc:docMk/>
            <pc:sldMk cId="3277060213" sldId="623"/>
            <ac:grpSpMk id="25" creationId="{41918CC6-1B1B-AD45-BCB0-08F3356203DA}"/>
          </ac:grpSpMkLst>
        </pc:grpChg>
        <pc:grpChg chg="mod">
          <ac:chgData name="Megan LaFollette" userId="8ccaef87-119f-4e3b-a20d-ccf553d5f0f4" providerId="ADAL" clId="{7F1D8185-0312-6C4F-BD41-05CC0FFFEBE7}" dt="2021-09-13T14:50:21.276" v="1121" actId="1036"/>
          <ac:grpSpMkLst>
            <pc:docMk/>
            <pc:sldMk cId="3277060213" sldId="623"/>
            <ac:grpSpMk id="28" creationId="{650B233E-471C-5145-AA1C-C0167121E817}"/>
          </ac:grpSpMkLst>
        </pc:grpChg>
        <pc:picChg chg="add mod">
          <ac:chgData name="Megan LaFollette" userId="8ccaef87-119f-4e3b-a20d-ccf553d5f0f4" providerId="ADAL" clId="{7F1D8185-0312-6C4F-BD41-05CC0FFFEBE7}" dt="2021-09-13T14:50:21.276" v="1121" actId="1036"/>
          <ac:picMkLst>
            <pc:docMk/>
            <pc:sldMk cId="3277060213" sldId="623"/>
            <ac:picMk id="3" creationId="{90CFCEAE-7183-B34C-AE15-E308B6B892F1}"/>
          </ac:picMkLst>
        </pc:picChg>
        <pc:picChg chg="mod">
          <ac:chgData name="Megan LaFollette" userId="8ccaef87-119f-4e3b-a20d-ccf553d5f0f4" providerId="ADAL" clId="{7F1D8185-0312-6C4F-BD41-05CC0FFFEBE7}" dt="2021-09-13T14:50:21.276" v="1121" actId="1036"/>
          <ac:picMkLst>
            <pc:docMk/>
            <pc:sldMk cId="3277060213" sldId="623"/>
            <ac:picMk id="20" creationId="{94B1257F-98DD-B34D-AC0D-2C564FFA2E74}"/>
          </ac:picMkLst>
        </pc:picChg>
        <pc:picChg chg="mod">
          <ac:chgData name="Megan LaFollette" userId="8ccaef87-119f-4e3b-a20d-ccf553d5f0f4" providerId="ADAL" clId="{7F1D8185-0312-6C4F-BD41-05CC0FFFEBE7}" dt="2021-09-13T14:50:21.276" v="1121" actId="1036"/>
          <ac:picMkLst>
            <pc:docMk/>
            <pc:sldMk cId="3277060213" sldId="623"/>
            <ac:picMk id="31" creationId="{C51874E5-A64E-4D45-BC33-145B5E0D95F1}"/>
          </ac:picMkLst>
        </pc:picChg>
        <pc:picChg chg="add mod">
          <ac:chgData name="Megan LaFollette" userId="8ccaef87-119f-4e3b-a20d-ccf553d5f0f4" providerId="ADAL" clId="{7F1D8185-0312-6C4F-BD41-05CC0FFFEBE7}" dt="2021-09-13T14:50:21.276" v="1121" actId="1036"/>
          <ac:picMkLst>
            <pc:docMk/>
            <pc:sldMk cId="3277060213" sldId="623"/>
            <ac:picMk id="32" creationId="{31B09876-FAFC-B648-B26E-6AF06677125E}"/>
          </ac:picMkLst>
        </pc:picChg>
        <pc:picChg chg="add mod">
          <ac:chgData name="Megan LaFollette" userId="8ccaef87-119f-4e3b-a20d-ccf553d5f0f4" providerId="ADAL" clId="{7F1D8185-0312-6C4F-BD41-05CC0FFFEBE7}" dt="2021-09-13T14:50:21.276" v="1121" actId="1036"/>
          <ac:picMkLst>
            <pc:docMk/>
            <pc:sldMk cId="3277060213" sldId="623"/>
            <ac:picMk id="34" creationId="{37F61361-7A8F-0B44-A1E9-2F11AB144163}"/>
          </ac:picMkLst>
        </pc:picChg>
        <pc:picChg chg="mod">
          <ac:chgData name="Megan LaFollette" userId="8ccaef87-119f-4e3b-a20d-ccf553d5f0f4" providerId="ADAL" clId="{7F1D8185-0312-6C4F-BD41-05CC0FFFEBE7}" dt="2021-09-13T14:50:21.276" v="1121" actId="1036"/>
          <ac:picMkLst>
            <pc:docMk/>
            <pc:sldMk cId="3277060213" sldId="623"/>
            <ac:picMk id="36" creationId="{66D12072-BE2C-3E4A-A9D0-1CD32316970B}"/>
          </ac:picMkLst>
        </pc:picChg>
        <pc:picChg chg="add del mod">
          <ac:chgData name="Megan LaFollette" userId="8ccaef87-119f-4e3b-a20d-ccf553d5f0f4" providerId="ADAL" clId="{7F1D8185-0312-6C4F-BD41-05CC0FFFEBE7}" dt="2021-09-13T14:31:12.549" v="513" actId="478"/>
          <ac:picMkLst>
            <pc:docMk/>
            <pc:sldMk cId="3277060213" sldId="623"/>
            <ac:picMk id="37" creationId="{003E7A0E-1E32-5B41-8703-D13D0A8F43FB}"/>
          </ac:picMkLst>
        </pc:picChg>
        <pc:picChg chg="del">
          <ac:chgData name="Megan LaFollette" userId="8ccaef87-119f-4e3b-a20d-ccf553d5f0f4" providerId="ADAL" clId="{7F1D8185-0312-6C4F-BD41-05CC0FFFEBE7}" dt="2021-09-13T14:28:27.416" v="498" actId="478"/>
          <ac:picMkLst>
            <pc:docMk/>
            <pc:sldMk cId="3277060213" sldId="623"/>
            <ac:picMk id="39" creationId="{6FA37749-A81D-3C4D-ADCC-0F635D707831}"/>
          </ac:picMkLst>
        </pc:picChg>
        <pc:picChg chg="add mod">
          <ac:chgData name="Megan LaFollette" userId="8ccaef87-119f-4e3b-a20d-ccf553d5f0f4" providerId="ADAL" clId="{7F1D8185-0312-6C4F-BD41-05CC0FFFEBE7}" dt="2021-09-13T14:50:21.276" v="1121" actId="1036"/>
          <ac:picMkLst>
            <pc:docMk/>
            <pc:sldMk cId="3277060213" sldId="623"/>
            <ac:picMk id="40" creationId="{7516E14E-4FE9-504F-B6CE-6F6CA7983E27}"/>
          </ac:picMkLst>
        </pc:picChg>
      </pc:sldChg>
      <pc:sldChg chg="new del">
        <pc:chgData name="Megan LaFollette" userId="8ccaef87-119f-4e3b-a20d-ccf553d5f0f4" providerId="ADAL" clId="{7F1D8185-0312-6C4F-BD41-05CC0FFFEBE7}" dt="2021-09-13T14:44:56.105" v="832" actId="2696"/>
        <pc:sldMkLst>
          <pc:docMk/>
          <pc:sldMk cId="312155147" sldId="624"/>
        </pc:sldMkLst>
      </pc:sldChg>
      <pc:sldChg chg="addSp delSp modSp add mod ord delAnim modAnim chgLayout modNotesTx">
        <pc:chgData name="Megan LaFollette" userId="8ccaef87-119f-4e3b-a20d-ccf553d5f0f4" providerId="ADAL" clId="{7F1D8185-0312-6C4F-BD41-05CC0FFFEBE7}" dt="2021-09-13T16:04:13.281" v="3537" actId="1076"/>
        <pc:sldMkLst>
          <pc:docMk/>
          <pc:sldMk cId="3387149421" sldId="625"/>
        </pc:sldMkLst>
        <pc:spChg chg="add del mod ord">
          <ac:chgData name="Megan LaFollette" userId="8ccaef87-119f-4e3b-a20d-ccf553d5f0f4" providerId="ADAL" clId="{7F1D8185-0312-6C4F-BD41-05CC0FFFEBE7}" dt="2021-09-13T14:36:49.339" v="751" actId="478"/>
          <ac:spMkLst>
            <pc:docMk/>
            <pc:sldMk cId="3387149421" sldId="625"/>
            <ac:spMk id="2" creationId="{9AFEB1C2-4E8D-844F-9FA3-BBD9AEEA006D}"/>
          </ac:spMkLst>
        </pc:spChg>
        <pc:spChg chg="add del mod ord">
          <ac:chgData name="Megan LaFollette" userId="8ccaef87-119f-4e3b-a20d-ccf553d5f0f4" providerId="ADAL" clId="{7F1D8185-0312-6C4F-BD41-05CC0FFFEBE7}" dt="2021-09-13T14:38:36.348" v="793" actId="478"/>
          <ac:spMkLst>
            <pc:docMk/>
            <pc:sldMk cId="3387149421" sldId="625"/>
            <ac:spMk id="4" creationId="{0CDC04B1-29E3-FF4A-91E4-615EEB146235}"/>
          </ac:spMkLst>
        </pc:spChg>
        <pc:spChg chg="add del mod">
          <ac:chgData name="Megan LaFollette" userId="8ccaef87-119f-4e3b-a20d-ccf553d5f0f4" providerId="ADAL" clId="{7F1D8185-0312-6C4F-BD41-05CC0FFFEBE7}" dt="2021-09-13T14:38:39.484" v="794" actId="478"/>
          <ac:spMkLst>
            <pc:docMk/>
            <pc:sldMk cId="3387149421" sldId="625"/>
            <ac:spMk id="6" creationId="{3EB852C9-397C-DD48-A656-D8E6647DA7F3}"/>
          </ac:spMkLst>
        </pc:spChg>
        <pc:spChg chg="mod">
          <ac:chgData name="Megan LaFollette" userId="8ccaef87-119f-4e3b-a20d-ccf553d5f0f4" providerId="ADAL" clId="{7F1D8185-0312-6C4F-BD41-05CC0FFFEBE7}" dt="2021-09-13T14:51:18.191" v="1154" actId="207"/>
          <ac:spMkLst>
            <pc:docMk/>
            <pc:sldMk cId="3387149421" sldId="625"/>
            <ac:spMk id="7" creationId="{AE6B65E3-CAEA-2C45-8FEB-20B295A9CD8A}"/>
          </ac:spMkLst>
        </pc:spChg>
        <pc:spChg chg="del">
          <ac:chgData name="Megan LaFollette" userId="8ccaef87-119f-4e3b-a20d-ccf553d5f0f4" providerId="ADAL" clId="{7F1D8185-0312-6C4F-BD41-05CC0FFFEBE7}" dt="2021-09-13T14:36:30.349" v="743" actId="478"/>
          <ac:spMkLst>
            <pc:docMk/>
            <pc:sldMk cId="3387149421" sldId="625"/>
            <ac:spMk id="8" creationId="{FD1E36CA-F00C-FF48-B593-323D4EC1F025}"/>
          </ac:spMkLst>
        </pc:spChg>
        <pc:spChg chg="del">
          <ac:chgData name="Megan LaFollette" userId="8ccaef87-119f-4e3b-a20d-ccf553d5f0f4" providerId="ADAL" clId="{7F1D8185-0312-6C4F-BD41-05CC0FFFEBE7}" dt="2021-09-13T14:36:30.349" v="743" actId="478"/>
          <ac:spMkLst>
            <pc:docMk/>
            <pc:sldMk cId="3387149421" sldId="625"/>
            <ac:spMk id="10" creationId="{BE87A79A-BCD4-AE46-8016-7A4DFBCFE315}"/>
          </ac:spMkLst>
        </pc:spChg>
        <pc:spChg chg="del">
          <ac:chgData name="Megan LaFollette" userId="8ccaef87-119f-4e3b-a20d-ccf553d5f0f4" providerId="ADAL" clId="{7F1D8185-0312-6C4F-BD41-05CC0FFFEBE7}" dt="2021-09-13T14:44:13.923" v="830" actId="478"/>
          <ac:spMkLst>
            <pc:docMk/>
            <pc:sldMk cId="3387149421" sldId="625"/>
            <ac:spMk id="33" creationId="{A67EE05E-2F64-FD4D-8860-728D057AA56E}"/>
          </ac:spMkLst>
        </pc:spChg>
        <pc:spChg chg="del">
          <ac:chgData name="Megan LaFollette" userId="8ccaef87-119f-4e3b-a20d-ccf553d5f0f4" providerId="ADAL" clId="{7F1D8185-0312-6C4F-BD41-05CC0FFFEBE7}" dt="2021-09-13T14:36:30.349" v="743" actId="478"/>
          <ac:spMkLst>
            <pc:docMk/>
            <pc:sldMk cId="3387149421" sldId="625"/>
            <ac:spMk id="35" creationId="{01E3C498-097B-4F43-BC1A-16F5405BCE73}"/>
          </ac:spMkLst>
        </pc:spChg>
        <pc:spChg chg="add mod">
          <ac:chgData name="Megan LaFollette" userId="8ccaef87-119f-4e3b-a20d-ccf553d5f0f4" providerId="ADAL" clId="{7F1D8185-0312-6C4F-BD41-05CC0FFFEBE7}" dt="2021-09-13T14:43:12.958" v="823" actId="1076"/>
          <ac:spMkLst>
            <pc:docMk/>
            <pc:sldMk cId="3387149421" sldId="625"/>
            <ac:spMk id="37" creationId="{B7E63CB5-B39F-E149-83AA-AE8E321DB4BA}"/>
          </ac:spMkLst>
        </pc:spChg>
        <pc:spChg chg="del">
          <ac:chgData name="Megan LaFollette" userId="8ccaef87-119f-4e3b-a20d-ccf553d5f0f4" providerId="ADAL" clId="{7F1D8185-0312-6C4F-BD41-05CC0FFFEBE7}" dt="2021-09-13T14:36:30.349" v="743" actId="478"/>
          <ac:spMkLst>
            <pc:docMk/>
            <pc:sldMk cId="3387149421" sldId="625"/>
            <ac:spMk id="38" creationId="{7BC4C1B7-74DF-894E-8520-C49C7E86382D}"/>
          </ac:spMkLst>
        </pc:spChg>
        <pc:grpChg chg="del">
          <ac:chgData name="Megan LaFollette" userId="8ccaef87-119f-4e3b-a20d-ccf553d5f0f4" providerId="ADAL" clId="{7F1D8185-0312-6C4F-BD41-05CC0FFFEBE7}" dt="2021-09-13T14:36:30.349" v="743" actId="478"/>
          <ac:grpSpMkLst>
            <pc:docMk/>
            <pc:sldMk cId="3387149421" sldId="625"/>
            <ac:grpSpMk id="11" creationId="{CA57997A-12A0-1149-9FD3-5C445EC16612}"/>
          </ac:grpSpMkLst>
        </pc:grpChg>
        <pc:grpChg chg="del">
          <ac:chgData name="Megan LaFollette" userId="8ccaef87-119f-4e3b-a20d-ccf553d5f0f4" providerId="ADAL" clId="{7F1D8185-0312-6C4F-BD41-05CC0FFFEBE7}" dt="2021-09-13T14:36:30.349" v="743" actId="478"/>
          <ac:grpSpMkLst>
            <pc:docMk/>
            <pc:sldMk cId="3387149421" sldId="625"/>
            <ac:grpSpMk id="22" creationId="{28449BC3-B7F5-564C-8EA8-FA1D1F596D09}"/>
          </ac:grpSpMkLst>
        </pc:grpChg>
        <pc:grpChg chg="del">
          <ac:chgData name="Megan LaFollette" userId="8ccaef87-119f-4e3b-a20d-ccf553d5f0f4" providerId="ADAL" clId="{7F1D8185-0312-6C4F-BD41-05CC0FFFEBE7}" dt="2021-09-13T14:36:30.349" v="743" actId="478"/>
          <ac:grpSpMkLst>
            <pc:docMk/>
            <pc:sldMk cId="3387149421" sldId="625"/>
            <ac:grpSpMk id="25" creationId="{41918CC6-1B1B-AD45-BCB0-08F3356203DA}"/>
          </ac:grpSpMkLst>
        </pc:grpChg>
        <pc:grpChg chg="del">
          <ac:chgData name="Megan LaFollette" userId="8ccaef87-119f-4e3b-a20d-ccf553d5f0f4" providerId="ADAL" clId="{7F1D8185-0312-6C4F-BD41-05CC0FFFEBE7}" dt="2021-09-13T14:36:30.349" v="743" actId="478"/>
          <ac:grpSpMkLst>
            <pc:docMk/>
            <pc:sldMk cId="3387149421" sldId="625"/>
            <ac:grpSpMk id="28" creationId="{650B233E-471C-5145-AA1C-C0167121E817}"/>
          </ac:grpSpMkLst>
        </pc:grpChg>
        <pc:picChg chg="del">
          <ac:chgData name="Megan LaFollette" userId="8ccaef87-119f-4e3b-a20d-ccf553d5f0f4" providerId="ADAL" clId="{7F1D8185-0312-6C4F-BD41-05CC0FFFEBE7}" dt="2021-09-13T14:36:30.349" v="743" actId="478"/>
          <ac:picMkLst>
            <pc:docMk/>
            <pc:sldMk cId="3387149421" sldId="625"/>
            <ac:picMk id="3" creationId="{90CFCEAE-7183-B34C-AE15-E308B6B892F1}"/>
          </ac:picMkLst>
        </pc:picChg>
        <pc:picChg chg="add mod modCrop">
          <ac:chgData name="Megan LaFollette" userId="8ccaef87-119f-4e3b-a20d-ccf553d5f0f4" providerId="ADAL" clId="{7F1D8185-0312-6C4F-BD41-05CC0FFFEBE7}" dt="2021-09-13T16:04:13.281" v="3537" actId="1076"/>
          <ac:picMkLst>
            <pc:docMk/>
            <pc:sldMk cId="3387149421" sldId="625"/>
            <ac:picMk id="9" creationId="{8882FD40-CAE9-F64C-8D47-588907171554}"/>
          </ac:picMkLst>
        </pc:picChg>
        <pc:picChg chg="add mod modCrop">
          <ac:chgData name="Megan LaFollette" userId="8ccaef87-119f-4e3b-a20d-ccf553d5f0f4" providerId="ADAL" clId="{7F1D8185-0312-6C4F-BD41-05CC0FFFEBE7}" dt="2021-09-13T14:43:51.294" v="827"/>
          <ac:picMkLst>
            <pc:docMk/>
            <pc:sldMk cId="3387149421" sldId="625"/>
            <ac:picMk id="14" creationId="{BA7B0085-1466-A54E-8586-AB289FB7E1F4}"/>
          </ac:picMkLst>
        </pc:picChg>
        <pc:picChg chg="del">
          <ac:chgData name="Megan LaFollette" userId="8ccaef87-119f-4e3b-a20d-ccf553d5f0f4" providerId="ADAL" clId="{7F1D8185-0312-6C4F-BD41-05CC0FFFEBE7}" dt="2021-09-13T14:36:30.349" v="743" actId="478"/>
          <ac:picMkLst>
            <pc:docMk/>
            <pc:sldMk cId="3387149421" sldId="625"/>
            <ac:picMk id="20" creationId="{94B1257F-98DD-B34D-AC0D-2C564FFA2E74}"/>
          </ac:picMkLst>
        </pc:picChg>
        <pc:picChg chg="del">
          <ac:chgData name="Megan LaFollette" userId="8ccaef87-119f-4e3b-a20d-ccf553d5f0f4" providerId="ADAL" clId="{7F1D8185-0312-6C4F-BD41-05CC0FFFEBE7}" dt="2021-09-13T14:36:30.349" v="743" actId="478"/>
          <ac:picMkLst>
            <pc:docMk/>
            <pc:sldMk cId="3387149421" sldId="625"/>
            <ac:picMk id="31" creationId="{C51874E5-A64E-4D45-BC33-145B5E0D95F1}"/>
          </ac:picMkLst>
        </pc:picChg>
        <pc:picChg chg="del">
          <ac:chgData name="Megan LaFollette" userId="8ccaef87-119f-4e3b-a20d-ccf553d5f0f4" providerId="ADAL" clId="{7F1D8185-0312-6C4F-BD41-05CC0FFFEBE7}" dt="2021-09-13T14:36:30.349" v="743" actId="478"/>
          <ac:picMkLst>
            <pc:docMk/>
            <pc:sldMk cId="3387149421" sldId="625"/>
            <ac:picMk id="32" creationId="{31B09876-FAFC-B648-B26E-6AF06677125E}"/>
          </ac:picMkLst>
        </pc:picChg>
        <pc:picChg chg="del">
          <ac:chgData name="Megan LaFollette" userId="8ccaef87-119f-4e3b-a20d-ccf553d5f0f4" providerId="ADAL" clId="{7F1D8185-0312-6C4F-BD41-05CC0FFFEBE7}" dt="2021-09-13T14:36:30.349" v="743" actId="478"/>
          <ac:picMkLst>
            <pc:docMk/>
            <pc:sldMk cId="3387149421" sldId="625"/>
            <ac:picMk id="34" creationId="{37F61361-7A8F-0B44-A1E9-2F11AB144163}"/>
          </ac:picMkLst>
        </pc:picChg>
        <pc:picChg chg="del">
          <ac:chgData name="Megan LaFollette" userId="8ccaef87-119f-4e3b-a20d-ccf553d5f0f4" providerId="ADAL" clId="{7F1D8185-0312-6C4F-BD41-05CC0FFFEBE7}" dt="2021-09-13T14:36:30.349" v="743" actId="478"/>
          <ac:picMkLst>
            <pc:docMk/>
            <pc:sldMk cId="3387149421" sldId="625"/>
            <ac:picMk id="36" creationId="{66D12072-BE2C-3E4A-A9D0-1CD32316970B}"/>
          </ac:picMkLst>
        </pc:picChg>
        <pc:picChg chg="del">
          <ac:chgData name="Megan LaFollette" userId="8ccaef87-119f-4e3b-a20d-ccf553d5f0f4" providerId="ADAL" clId="{7F1D8185-0312-6C4F-BD41-05CC0FFFEBE7}" dt="2021-09-13T14:36:30.349" v="743" actId="478"/>
          <ac:picMkLst>
            <pc:docMk/>
            <pc:sldMk cId="3387149421" sldId="625"/>
            <ac:picMk id="40" creationId="{7516E14E-4FE9-504F-B6CE-6F6CA7983E27}"/>
          </ac:picMkLst>
        </pc:picChg>
      </pc:sldChg>
      <pc:sldChg chg="addSp delSp modSp add mod delAnim addCm modCm chgLayout modNotesTx">
        <pc:chgData name="Megan LaFollette" userId="8ccaef87-119f-4e3b-a20d-ccf553d5f0f4" providerId="ADAL" clId="{7F1D8185-0312-6C4F-BD41-05CC0FFFEBE7}" dt="2021-09-13T16:04:53.123" v="3585"/>
        <pc:sldMkLst>
          <pc:docMk/>
          <pc:sldMk cId="4090580375" sldId="626"/>
        </pc:sldMkLst>
        <pc:spChg chg="add del mod ord">
          <ac:chgData name="Megan LaFollette" userId="8ccaef87-119f-4e3b-a20d-ccf553d5f0f4" providerId="ADAL" clId="{7F1D8185-0312-6C4F-BD41-05CC0FFFEBE7}" dt="2021-09-13T14:46:27.951" v="937" actId="478"/>
          <ac:spMkLst>
            <pc:docMk/>
            <pc:sldMk cId="4090580375" sldId="626"/>
            <ac:spMk id="2" creationId="{73035E2F-6F21-0C46-B68F-B55B50EA14B6}"/>
          </ac:spMkLst>
        </pc:spChg>
        <pc:spChg chg="add mod ord">
          <ac:chgData name="Megan LaFollette" userId="8ccaef87-119f-4e3b-a20d-ccf553d5f0f4" providerId="ADAL" clId="{7F1D8185-0312-6C4F-BD41-05CC0FFFEBE7}" dt="2021-09-13T14:55:04.673" v="1337" actId="20577"/>
          <ac:spMkLst>
            <pc:docMk/>
            <pc:sldMk cId="4090580375" sldId="626"/>
            <ac:spMk id="4" creationId="{7436F8FE-7778-004F-94AA-7BC8AB05F4B5}"/>
          </ac:spMkLst>
        </pc:spChg>
        <pc:spChg chg="mod">
          <ac:chgData name="Megan LaFollette" userId="8ccaef87-119f-4e3b-a20d-ccf553d5f0f4" providerId="ADAL" clId="{7F1D8185-0312-6C4F-BD41-05CC0FFFEBE7}" dt="2021-09-13T14:51:56.256" v="1182" actId="207"/>
          <ac:spMkLst>
            <pc:docMk/>
            <pc:sldMk cId="4090580375" sldId="626"/>
            <ac:spMk id="7" creationId="{AE6B65E3-CAEA-2C45-8FEB-20B295A9CD8A}"/>
          </ac:spMkLst>
        </pc:spChg>
        <pc:spChg chg="del">
          <ac:chgData name="Megan LaFollette" userId="8ccaef87-119f-4e3b-a20d-ccf553d5f0f4" providerId="ADAL" clId="{7F1D8185-0312-6C4F-BD41-05CC0FFFEBE7}" dt="2021-09-13T14:46:20.116" v="934" actId="478"/>
          <ac:spMkLst>
            <pc:docMk/>
            <pc:sldMk cId="4090580375" sldId="626"/>
            <ac:spMk id="8" creationId="{FD1E36CA-F00C-FF48-B593-323D4EC1F025}"/>
          </ac:spMkLst>
        </pc:spChg>
        <pc:spChg chg="del">
          <ac:chgData name="Megan LaFollette" userId="8ccaef87-119f-4e3b-a20d-ccf553d5f0f4" providerId="ADAL" clId="{7F1D8185-0312-6C4F-BD41-05CC0FFFEBE7}" dt="2021-09-13T14:46:20.116" v="934" actId="478"/>
          <ac:spMkLst>
            <pc:docMk/>
            <pc:sldMk cId="4090580375" sldId="626"/>
            <ac:spMk id="10" creationId="{BE87A79A-BCD4-AE46-8016-7A4DFBCFE315}"/>
          </ac:spMkLst>
        </pc:spChg>
        <pc:spChg chg="del">
          <ac:chgData name="Megan LaFollette" userId="8ccaef87-119f-4e3b-a20d-ccf553d5f0f4" providerId="ADAL" clId="{7F1D8185-0312-6C4F-BD41-05CC0FFFEBE7}" dt="2021-09-13T14:46:22.084" v="935" actId="478"/>
          <ac:spMkLst>
            <pc:docMk/>
            <pc:sldMk cId="4090580375" sldId="626"/>
            <ac:spMk id="33" creationId="{A67EE05E-2F64-FD4D-8860-728D057AA56E}"/>
          </ac:spMkLst>
        </pc:spChg>
        <pc:spChg chg="del">
          <ac:chgData name="Megan LaFollette" userId="8ccaef87-119f-4e3b-a20d-ccf553d5f0f4" providerId="ADAL" clId="{7F1D8185-0312-6C4F-BD41-05CC0FFFEBE7}" dt="2021-09-13T14:46:20.116" v="934" actId="478"/>
          <ac:spMkLst>
            <pc:docMk/>
            <pc:sldMk cId="4090580375" sldId="626"/>
            <ac:spMk id="35" creationId="{01E3C498-097B-4F43-BC1A-16F5405BCE73}"/>
          </ac:spMkLst>
        </pc:spChg>
        <pc:spChg chg="del">
          <ac:chgData name="Megan LaFollette" userId="8ccaef87-119f-4e3b-a20d-ccf553d5f0f4" providerId="ADAL" clId="{7F1D8185-0312-6C4F-BD41-05CC0FFFEBE7}" dt="2021-09-13T14:46:20.116" v="934" actId="478"/>
          <ac:spMkLst>
            <pc:docMk/>
            <pc:sldMk cId="4090580375" sldId="626"/>
            <ac:spMk id="38" creationId="{7BC4C1B7-74DF-894E-8520-C49C7E86382D}"/>
          </ac:spMkLst>
        </pc:spChg>
        <pc:grpChg chg="del">
          <ac:chgData name="Megan LaFollette" userId="8ccaef87-119f-4e3b-a20d-ccf553d5f0f4" providerId="ADAL" clId="{7F1D8185-0312-6C4F-BD41-05CC0FFFEBE7}" dt="2021-09-13T14:46:20.116" v="934" actId="478"/>
          <ac:grpSpMkLst>
            <pc:docMk/>
            <pc:sldMk cId="4090580375" sldId="626"/>
            <ac:grpSpMk id="11" creationId="{CA57997A-12A0-1149-9FD3-5C445EC16612}"/>
          </ac:grpSpMkLst>
        </pc:grpChg>
        <pc:grpChg chg="del">
          <ac:chgData name="Megan LaFollette" userId="8ccaef87-119f-4e3b-a20d-ccf553d5f0f4" providerId="ADAL" clId="{7F1D8185-0312-6C4F-BD41-05CC0FFFEBE7}" dt="2021-09-13T14:46:20.116" v="934" actId="478"/>
          <ac:grpSpMkLst>
            <pc:docMk/>
            <pc:sldMk cId="4090580375" sldId="626"/>
            <ac:grpSpMk id="22" creationId="{28449BC3-B7F5-564C-8EA8-FA1D1F596D09}"/>
          </ac:grpSpMkLst>
        </pc:grpChg>
        <pc:grpChg chg="del">
          <ac:chgData name="Megan LaFollette" userId="8ccaef87-119f-4e3b-a20d-ccf553d5f0f4" providerId="ADAL" clId="{7F1D8185-0312-6C4F-BD41-05CC0FFFEBE7}" dt="2021-09-13T14:46:20.116" v="934" actId="478"/>
          <ac:grpSpMkLst>
            <pc:docMk/>
            <pc:sldMk cId="4090580375" sldId="626"/>
            <ac:grpSpMk id="25" creationId="{41918CC6-1B1B-AD45-BCB0-08F3356203DA}"/>
          </ac:grpSpMkLst>
        </pc:grpChg>
        <pc:grpChg chg="del">
          <ac:chgData name="Megan LaFollette" userId="8ccaef87-119f-4e3b-a20d-ccf553d5f0f4" providerId="ADAL" clId="{7F1D8185-0312-6C4F-BD41-05CC0FFFEBE7}" dt="2021-09-13T14:46:20.116" v="934" actId="478"/>
          <ac:grpSpMkLst>
            <pc:docMk/>
            <pc:sldMk cId="4090580375" sldId="626"/>
            <ac:grpSpMk id="28" creationId="{650B233E-471C-5145-AA1C-C0167121E817}"/>
          </ac:grpSpMkLst>
        </pc:grpChg>
        <pc:picChg chg="del">
          <ac:chgData name="Megan LaFollette" userId="8ccaef87-119f-4e3b-a20d-ccf553d5f0f4" providerId="ADAL" clId="{7F1D8185-0312-6C4F-BD41-05CC0FFFEBE7}" dt="2021-09-13T14:46:20.116" v="934" actId="478"/>
          <ac:picMkLst>
            <pc:docMk/>
            <pc:sldMk cId="4090580375" sldId="626"/>
            <ac:picMk id="3" creationId="{90CFCEAE-7183-B34C-AE15-E308B6B892F1}"/>
          </ac:picMkLst>
        </pc:picChg>
        <pc:picChg chg="del">
          <ac:chgData name="Megan LaFollette" userId="8ccaef87-119f-4e3b-a20d-ccf553d5f0f4" providerId="ADAL" clId="{7F1D8185-0312-6C4F-BD41-05CC0FFFEBE7}" dt="2021-09-13T14:46:20.116" v="934" actId="478"/>
          <ac:picMkLst>
            <pc:docMk/>
            <pc:sldMk cId="4090580375" sldId="626"/>
            <ac:picMk id="20" creationId="{94B1257F-98DD-B34D-AC0D-2C564FFA2E74}"/>
          </ac:picMkLst>
        </pc:picChg>
        <pc:picChg chg="del">
          <ac:chgData name="Megan LaFollette" userId="8ccaef87-119f-4e3b-a20d-ccf553d5f0f4" providerId="ADAL" clId="{7F1D8185-0312-6C4F-BD41-05CC0FFFEBE7}" dt="2021-09-13T14:46:20.116" v="934" actId="478"/>
          <ac:picMkLst>
            <pc:docMk/>
            <pc:sldMk cId="4090580375" sldId="626"/>
            <ac:picMk id="31" creationId="{C51874E5-A64E-4D45-BC33-145B5E0D95F1}"/>
          </ac:picMkLst>
        </pc:picChg>
        <pc:picChg chg="del">
          <ac:chgData name="Megan LaFollette" userId="8ccaef87-119f-4e3b-a20d-ccf553d5f0f4" providerId="ADAL" clId="{7F1D8185-0312-6C4F-BD41-05CC0FFFEBE7}" dt="2021-09-13T14:46:20.116" v="934" actId="478"/>
          <ac:picMkLst>
            <pc:docMk/>
            <pc:sldMk cId="4090580375" sldId="626"/>
            <ac:picMk id="32" creationId="{31B09876-FAFC-B648-B26E-6AF06677125E}"/>
          </ac:picMkLst>
        </pc:picChg>
        <pc:picChg chg="del">
          <ac:chgData name="Megan LaFollette" userId="8ccaef87-119f-4e3b-a20d-ccf553d5f0f4" providerId="ADAL" clId="{7F1D8185-0312-6C4F-BD41-05CC0FFFEBE7}" dt="2021-09-13T14:46:20.116" v="934" actId="478"/>
          <ac:picMkLst>
            <pc:docMk/>
            <pc:sldMk cId="4090580375" sldId="626"/>
            <ac:picMk id="34" creationId="{37F61361-7A8F-0B44-A1E9-2F11AB144163}"/>
          </ac:picMkLst>
        </pc:picChg>
        <pc:picChg chg="del">
          <ac:chgData name="Megan LaFollette" userId="8ccaef87-119f-4e3b-a20d-ccf553d5f0f4" providerId="ADAL" clId="{7F1D8185-0312-6C4F-BD41-05CC0FFFEBE7}" dt="2021-09-13T14:46:20.116" v="934" actId="478"/>
          <ac:picMkLst>
            <pc:docMk/>
            <pc:sldMk cId="4090580375" sldId="626"/>
            <ac:picMk id="36" creationId="{66D12072-BE2C-3E4A-A9D0-1CD32316970B}"/>
          </ac:picMkLst>
        </pc:picChg>
        <pc:picChg chg="del">
          <ac:chgData name="Megan LaFollette" userId="8ccaef87-119f-4e3b-a20d-ccf553d5f0f4" providerId="ADAL" clId="{7F1D8185-0312-6C4F-BD41-05CC0FFFEBE7}" dt="2021-09-13T14:46:20.116" v="934" actId="478"/>
          <ac:picMkLst>
            <pc:docMk/>
            <pc:sldMk cId="4090580375" sldId="626"/>
            <ac:picMk id="40" creationId="{7516E14E-4FE9-504F-B6CE-6F6CA7983E27}"/>
          </ac:picMkLst>
        </pc:picChg>
      </pc:sldChg>
      <pc:sldChg chg="modSp add mod modNotesTx">
        <pc:chgData name="Megan LaFollette" userId="8ccaef87-119f-4e3b-a20d-ccf553d5f0f4" providerId="ADAL" clId="{7F1D8185-0312-6C4F-BD41-05CC0FFFEBE7}" dt="2021-09-13T16:03:56.977" v="3530" actId="20577"/>
        <pc:sldMkLst>
          <pc:docMk/>
          <pc:sldMk cId="2065036816" sldId="627"/>
        </pc:sldMkLst>
        <pc:spChg chg="mod">
          <ac:chgData name="Megan LaFollette" userId="8ccaef87-119f-4e3b-a20d-ccf553d5f0f4" providerId="ADAL" clId="{7F1D8185-0312-6C4F-BD41-05CC0FFFEBE7}" dt="2021-09-13T14:55:13.388" v="1357" actId="20577"/>
          <ac:spMkLst>
            <pc:docMk/>
            <pc:sldMk cId="2065036816" sldId="627"/>
            <ac:spMk id="4" creationId="{7436F8FE-7778-004F-94AA-7BC8AB05F4B5}"/>
          </ac:spMkLst>
        </pc:spChg>
        <pc:spChg chg="mod">
          <ac:chgData name="Megan LaFollette" userId="8ccaef87-119f-4e3b-a20d-ccf553d5f0f4" providerId="ADAL" clId="{7F1D8185-0312-6C4F-BD41-05CC0FFFEBE7}" dt="2021-09-13T14:52:06.367" v="1184"/>
          <ac:spMkLst>
            <pc:docMk/>
            <pc:sldMk cId="2065036816" sldId="627"/>
            <ac:spMk id="7" creationId="{AE6B65E3-CAEA-2C45-8FEB-20B295A9CD8A}"/>
          </ac:spMkLst>
        </pc:spChg>
      </pc:sldChg>
      <pc:sldChg chg="modSp add mod">
        <pc:chgData name="Megan LaFollette" userId="8ccaef87-119f-4e3b-a20d-ccf553d5f0f4" providerId="ADAL" clId="{7F1D8185-0312-6C4F-BD41-05CC0FFFEBE7}" dt="2021-09-13T14:54:49.643" v="1322" actId="20577"/>
        <pc:sldMkLst>
          <pc:docMk/>
          <pc:sldMk cId="3092841095" sldId="628"/>
        </pc:sldMkLst>
        <pc:spChg chg="mod">
          <ac:chgData name="Megan LaFollette" userId="8ccaef87-119f-4e3b-a20d-ccf553d5f0f4" providerId="ADAL" clId="{7F1D8185-0312-6C4F-BD41-05CC0FFFEBE7}" dt="2021-09-13T14:54:49.643" v="1322" actId="20577"/>
          <ac:spMkLst>
            <pc:docMk/>
            <pc:sldMk cId="3092841095" sldId="628"/>
            <ac:spMk id="3" creationId="{B985F1D3-2374-6A4E-91C7-2FBB625DFF61}"/>
          </ac:spMkLst>
        </pc:spChg>
      </pc:sldChg>
      <pc:sldChg chg="addSp delSp modSp add mod">
        <pc:chgData name="Megan LaFollette" userId="8ccaef87-119f-4e3b-a20d-ccf553d5f0f4" providerId="ADAL" clId="{7F1D8185-0312-6C4F-BD41-05CC0FFFEBE7}" dt="2021-09-13T15:47:52.354" v="3216" actId="732"/>
        <pc:sldMkLst>
          <pc:docMk/>
          <pc:sldMk cId="2860926555" sldId="629"/>
        </pc:sldMkLst>
        <pc:spChg chg="mod">
          <ac:chgData name="Megan LaFollette" userId="8ccaef87-119f-4e3b-a20d-ccf553d5f0f4" providerId="ADAL" clId="{7F1D8185-0312-6C4F-BD41-05CC0FFFEBE7}" dt="2021-09-13T15:47:43.160" v="3214" actId="1076"/>
          <ac:spMkLst>
            <pc:docMk/>
            <pc:sldMk cId="2860926555" sldId="629"/>
            <ac:spMk id="2" creationId="{D52EE674-5583-154B-A100-5F6F248F356C}"/>
          </ac:spMkLst>
        </pc:spChg>
        <pc:spChg chg="add del mod">
          <ac:chgData name="Megan LaFollette" userId="8ccaef87-119f-4e3b-a20d-ccf553d5f0f4" providerId="ADAL" clId="{7F1D8185-0312-6C4F-BD41-05CC0FFFEBE7}" dt="2021-09-13T14:58:34.580" v="1723" actId="478"/>
          <ac:spMkLst>
            <pc:docMk/>
            <pc:sldMk cId="2860926555" sldId="629"/>
            <ac:spMk id="6" creationId="{5B46683D-8573-FD4B-9546-B9DC378C2C54}"/>
          </ac:spMkLst>
        </pc:spChg>
        <pc:spChg chg="mod">
          <ac:chgData name="Megan LaFollette" userId="8ccaef87-119f-4e3b-a20d-ccf553d5f0f4" providerId="ADAL" clId="{7F1D8185-0312-6C4F-BD41-05CC0FFFEBE7}" dt="2021-09-13T15:03:17.147" v="2131" actId="207"/>
          <ac:spMkLst>
            <pc:docMk/>
            <pc:sldMk cId="2860926555" sldId="629"/>
            <ac:spMk id="7" creationId="{AE6B65E3-CAEA-2C45-8FEB-20B295A9CD8A}"/>
          </ac:spMkLst>
        </pc:spChg>
        <pc:spChg chg="del">
          <ac:chgData name="Megan LaFollette" userId="8ccaef87-119f-4e3b-a20d-ccf553d5f0f4" providerId="ADAL" clId="{7F1D8185-0312-6C4F-BD41-05CC0FFFEBE7}" dt="2021-09-13T15:47:47.092" v="3215" actId="478"/>
          <ac:spMkLst>
            <pc:docMk/>
            <pc:sldMk cId="2860926555" sldId="629"/>
            <ac:spMk id="9" creationId="{7D334703-5F6A-3C40-9C57-92EE7ABF9DC6}"/>
          </ac:spMkLst>
        </pc:spChg>
        <pc:picChg chg="add mod">
          <ac:chgData name="Megan LaFollette" userId="8ccaef87-119f-4e3b-a20d-ccf553d5f0f4" providerId="ADAL" clId="{7F1D8185-0312-6C4F-BD41-05CC0FFFEBE7}" dt="2021-09-13T15:47:52.354" v="3216" actId="732"/>
          <ac:picMkLst>
            <pc:docMk/>
            <pc:sldMk cId="2860926555" sldId="629"/>
            <ac:picMk id="2050" creationId="{BD300C70-DDEC-874B-8A32-BAF08A61F56C}"/>
          </ac:picMkLst>
        </pc:picChg>
        <pc:picChg chg="del">
          <ac:chgData name="Megan LaFollette" userId="8ccaef87-119f-4e3b-a20d-ccf553d5f0f4" providerId="ADAL" clId="{7F1D8185-0312-6C4F-BD41-05CC0FFFEBE7}" dt="2021-09-13T15:47:08.993" v="3206" actId="478"/>
          <ac:picMkLst>
            <pc:docMk/>
            <pc:sldMk cId="2860926555" sldId="629"/>
            <ac:picMk id="12290" creationId="{73162049-74C7-8A48-AB77-B5BF1E620A7F}"/>
          </ac:picMkLst>
        </pc:picChg>
      </pc:sldChg>
      <pc:sldChg chg="addSp delSp modSp add mod chgLayout">
        <pc:chgData name="Megan LaFollette" userId="8ccaef87-119f-4e3b-a20d-ccf553d5f0f4" providerId="ADAL" clId="{7F1D8185-0312-6C4F-BD41-05CC0FFFEBE7}" dt="2021-09-13T15:03:09.205" v="2129" actId="207"/>
        <pc:sldMkLst>
          <pc:docMk/>
          <pc:sldMk cId="468652999" sldId="630"/>
        </pc:sldMkLst>
        <pc:spChg chg="add del">
          <ac:chgData name="Megan LaFollette" userId="8ccaef87-119f-4e3b-a20d-ccf553d5f0f4" providerId="ADAL" clId="{7F1D8185-0312-6C4F-BD41-05CC0FFFEBE7}" dt="2021-09-13T14:59:38.381" v="1727" actId="478"/>
          <ac:spMkLst>
            <pc:docMk/>
            <pc:sldMk cId="468652999" sldId="630"/>
            <ac:spMk id="2" creationId="{D52EE674-5583-154B-A100-5F6F248F356C}"/>
          </ac:spMkLst>
        </pc:spChg>
        <pc:spChg chg="add del mod ord">
          <ac:chgData name="Megan LaFollette" userId="8ccaef87-119f-4e3b-a20d-ccf553d5f0f4" providerId="ADAL" clId="{7F1D8185-0312-6C4F-BD41-05CC0FFFEBE7}" dt="2021-09-13T15:00:31.476" v="1858" actId="478"/>
          <ac:spMkLst>
            <pc:docMk/>
            <pc:sldMk cId="468652999" sldId="630"/>
            <ac:spMk id="5" creationId="{C5103FCB-3BEF-9F4D-9833-75651835074D}"/>
          </ac:spMkLst>
        </pc:spChg>
        <pc:spChg chg="add mod ord">
          <ac:chgData name="Megan LaFollette" userId="8ccaef87-119f-4e3b-a20d-ccf553d5f0f4" providerId="ADAL" clId="{7F1D8185-0312-6C4F-BD41-05CC0FFFEBE7}" dt="2021-09-13T15:03:00.441" v="2128" actId="12"/>
          <ac:spMkLst>
            <pc:docMk/>
            <pc:sldMk cId="468652999" sldId="630"/>
            <ac:spMk id="6" creationId="{3813718D-BB55-AE45-87B9-3882F42A316F}"/>
          </ac:spMkLst>
        </pc:spChg>
        <pc:spChg chg="mod">
          <ac:chgData name="Megan LaFollette" userId="8ccaef87-119f-4e3b-a20d-ccf553d5f0f4" providerId="ADAL" clId="{7F1D8185-0312-6C4F-BD41-05CC0FFFEBE7}" dt="2021-09-13T15:03:09.205" v="2129" actId="207"/>
          <ac:spMkLst>
            <pc:docMk/>
            <pc:sldMk cId="468652999" sldId="630"/>
            <ac:spMk id="7" creationId="{AE6B65E3-CAEA-2C45-8FEB-20B295A9CD8A}"/>
          </ac:spMkLst>
        </pc:spChg>
        <pc:spChg chg="mod">
          <ac:chgData name="Megan LaFollette" userId="8ccaef87-119f-4e3b-a20d-ccf553d5f0f4" providerId="ADAL" clId="{7F1D8185-0312-6C4F-BD41-05CC0FFFEBE7}" dt="2021-09-13T15:00:23.769" v="1856" actId="122"/>
          <ac:spMkLst>
            <pc:docMk/>
            <pc:sldMk cId="468652999" sldId="630"/>
            <ac:spMk id="9" creationId="{7D334703-5F6A-3C40-9C57-92EE7ABF9DC6}"/>
          </ac:spMkLst>
        </pc:spChg>
        <pc:picChg chg="add mod">
          <ac:chgData name="Megan LaFollette" userId="8ccaef87-119f-4e3b-a20d-ccf553d5f0f4" providerId="ADAL" clId="{7F1D8185-0312-6C4F-BD41-05CC0FFFEBE7}" dt="2021-09-13T14:59:50.738" v="1733" actId="1076"/>
          <ac:picMkLst>
            <pc:docMk/>
            <pc:sldMk cId="468652999" sldId="630"/>
            <ac:picMk id="4" creationId="{9C057F6F-D73A-A04C-B1B5-5CDA8D6E6B74}"/>
          </ac:picMkLst>
        </pc:picChg>
        <pc:picChg chg="del">
          <ac:chgData name="Megan LaFollette" userId="8ccaef87-119f-4e3b-a20d-ccf553d5f0f4" providerId="ADAL" clId="{7F1D8185-0312-6C4F-BD41-05CC0FFFEBE7}" dt="2021-09-13T14:59:40.432" v="1728" actId="478"/>
          <ac:picMkLst>
            <pc:docMk/>
            <pc:sldMk cId="468652999" sldId="630"/>
            <ac:picMk id="12290" creationId="{73162049-74C7-8A48-AB77-B5BF1E620A7F}"/>
          </ac:picMkLst>
        </pc:picChg>
      </pc:sldChg>
      <pc:sldChg chg="addSp delSp modSp add mod">
        <pc:chgData name="Megan LaFollette" userId="8ccaef87-119f-4e3b-a20d-ccf553d5f0f4" providerId="ADAL" clId="{7F1D8185-0312-6C4F-BD41-05CC0FFFEBE7}" dt="2021-09-13T15:39:50.350" v="3040" actId="20577"/>
        <pc:sldMkLst>
          <pc:docMk/>
          <pc:sldMk cId="2798729865" sldId="631"/>
        </pc:sldMkLst>
        <pc:spChg chg="mod">
          <ac:chgData name="Megan LaFollette" userId="8ccaef87-119f-4e3b-a20d-ccf553d5f0f4" providerId="ADAL" clId="{7F1D8185-0312-6C4F-BD41-05CC0FFFEBE7}" dt="2021-09-13T15:39:50.350" v="3040" actId="20577"/>
          <ac:spMkLst>
            <pc:docMk/>
            <pc:sldMk cId="2798729865" sldId="631"/>
            <ac:spMk id="15" creationId="{ED3AFB55-1EE0-C44B-AD8B-CDF16DC8C5B2}"/>
          </ac:spMkLst>
        </pc:spChg>
        <pc:spChg chg="del">
          <ac:chgData name="Megan LaFollette" userId="8ccaef87-119f-4e3b-a20d-ccf553d5f0f4" providerId="ADAL" clId="{7F1D8185-0312-6C4F-BD41-05CC0FFFEBE7}" dt="2021-09-13T15:34:57.500" v="2894" actId="478"/>
          <ac:spMkLst>
            <pc:docMk/>
            <pc:sldMk cId="2798729865" sldId="631"/>
            <ac:spMk id="17" creationId="{00947719-F7C5-9A44-AADC-A5FE8D311E9A}"/>
          </ac:spMkLst>
        </pc:spChg>
        <pc:grpChg chg="del">
          <ac:chgData name="Megan LaFollette" userId="8ccaef87-119f-4e3b-a20d-ccf553d5f0f4" providerId="ADAL" clId="{7F1D8185-0312-6C4F-BD41-05CC0FFFEBE7}" dt="2021-09-13T15:34:33.512" v="2864" actId="478"/>
          <ac:grpSpMkLst>
            <pc:docMk/>
            <pc:sldMk cId="2798729865" sldId="631"/>
            <ac:grpSpMk id="10" creationId="{0995EA87-FBD8-9B43-99CB-C838D0410666}"/>
          </ac:grpSpMkLst>
        </pc:grpChg>
        <pc:picChg chg="del mod">
          <ac:chgData name="Megan LaFollette" userId="8ccaef87-119f-4e3b-a20d-ccf553d5f0f4" providerId="ADAL" clId="{7F1D8185-0312-6C4F-BD41-05CC0FFFEBE7}" dt="2021-09-13T15:34:57.500" v="2894" actId="478"/>
          <ac:picMkLst>
            <pc:docMk/>
            <pc:sldMk cId="2798729865" sldId="631"/>
            <ac:picMk id="3" creationId="{6A8E776B-B84B-764C-BE31-1DEF1FC40709}"/>
          </ac:picMkLst>
        </pc:picChg>
        <pc:picChg chg="add mod modCrop">
          <ac:chgData name="Megan LaFollette" userId="8ccaef87-119f-4e3b-a20d-ccf553d5f0f4" providerId="ADAL" clId="{7F1D8185-0312-6C4F-BD41-05CC0FFFEBE7}" dt="2021-09-13T15:36:35.832" v="2939" actId="732"/>
          <ac:picMkLst>
            <pc:docMk/>
            <pc:sldMk cId="2798729865" sldId="631"/>
            <ac:picMk id="4" creationId="{DB51017F-FA00-8645-90F6-FF048ADB51CE}"/>
          </ac:picMkLst>
        </pc:picChg>
        <pc:picChg chg="del">
          <ac:chgData name="Megan LaFollette" userId="8ccaef87-119f-4e3b-a20d-ccf553d5f0f4" providerId="ADAL" clId="{7F1D8185-0312-6C4F-BD41-05CC0FFFEBE7}" dt="2021-09-13T15:34:57.500" v="2894" actId="478"/>
          <ac:picMkLst>
            <pc:docMk/>
            <pc:sldMk cId="2798729865" sldId="631"/>
            <ac:picMk id="5" creationId="{DA6FEBB0-9374-9E46-AA65-6D7E9C9F3E6C}"/>
          </ac:picMkLst>
        </pc:picChg>
        <pc:picChg chg="add mod">
          <ac:chgData name="Megan LaFollette" userId="8ccaef87-119f-4e3b-a20d-ccf553d5f0f4" providerId="ADAL" clId="{7F1D8185-0312-6C4F-BD41-05CC0FFFEBE7}" dt="2021-09-13T15:37:36.977" v="2963" actId="1076"/>
          <ac:picMkLst>
            <pc:docMk/>
            <pc:sldMk cId="2798729865" sldId="631"/>
            <ac:picMk id="7" creationId="{44B187F1-81AC-5D45-9C71-FC57023529B3}"/>
          </ac:picMkLst>
        </pc:picChg>
        <pc:picChg chg="del">
          <ac:chgData name="Megan LaFollette" userId="8ccaef87-119f-4e3b-a20d-ccf553d5f0f4" providerId="ADAL" clId="{7F1D8185-0312-6C4F-BD41-05CC0FFFEBE7}" dt="2021-09-13T15:34:57.500" v="2894" actId="478"/>
          <ac:picMkLst>
            <pc:docMk/>
            <pc:sldMk cId="2798729865" sldId="631"/>
            <ac:picMk id="9" creationId="{AB1AF899-0879-B249-ACC7-5E6216332A31}"/>
          </ac:picMkLst>
        </pc:picChg>
        <pc:picChg chg="add mod modCrop">
          <ac:chgData name="Megan LaFollette" userId="8ccaef87-119f-4e3b-a20d-ccf553d5f0f4" providerId="ADAL" clId="{7F1D8185-0312-6C4F-BD41-05CC0FFFEBE7}" dt="2021-09-13T15:37:30.681" v="2962" actId="1035"/>
          <ac:picMkLst>
            <pc:docMk/>
            <pc:sldMk cId="2798729865" sldId="631"/>
            <ac:picMk id="16" creationId="{C06277B0-D5DC-C340-8DF0-61725D37283D}"/>
          </ac:picMkLst>
        </pc:picChg>
        <pc:picChg chg="add del mod modCrop">
          <ac:chgData name="Megan LaFollette" userId="8ccaef87-119f-4e3b-a20d-ccf553d5f0f4" providerId="ADAL" clId="{7F1D8185-0312-6C4F-BD41-05CC0FFFEBE7}" dt="2021-09-13T15:36:38.571" v="2940" actId="478"/>
          <ac:picMkLst>
            <pc:docMk/>
            <pc:sldMk cId="2798729865" sldId="631"/>
            <ac:picMk id="18" creationId="{7EC5AE10-7C1F-2E41-A00A-28451AB3AFE8}"/>
          </ac:picMkLst>
        </pc:picChg>
      </pc:sldChg>
      <pc:sldChg chg="modSp new mod">
        <pc:chgData name="Megan LaFollette" userId="8ccaef87-119f-4e3b-a20d-ccf553d5f0f4" providerId="ADAL" clId="{7F1D8185-0312-6C4F-BD41-05CC0FFFEBE7}" dt="2021-09-13T15:49:21.700" v="3294" actId="12"/>
        <pc:sldMkLst>
          <pc:docMk/>
          <pc:sldMk cId="538108864" sldId="632"/>
        </pc:sldMkLst>
        <pc:spChg chg="mod">
          <ac:chgData name="Megan LaFollette" userId="8ccaef87-119f-4e3b-a20d-ccf553d5f0f4" providerId="ADAL" clId="{7F1D8185-0312-6C4F-BD41-05CC0FFFEBE7}" dt="2021-09-13T15:48:47.366" v="3289" actId="20577"/>
          <ac:spMkLst>
            <pc:docMk/>
            <pc:sldMk cId="538108864" sldId="632"/>
            <ac:spMk id="2" creationId="{6B509C10-B3E8-7240-9ED2-7F44259AD918}"/>
          </ac:spMkLst>
        </pc:spChg>
        <pc:spChg chg="mod">
          <ac:chgData name="Megan LaFollette" userId="8ccaef87-119f-4e3b-a20d-ccf553d5f0f4" providerId="ADAL" clId="{7F1D8185-0312-6C4F-BD41-05CC0FFFEBE7}" dt="2021-09-13T15:49:21.700" v="3294" actId="12"/>
          <ac:spMkLst>
            <pc:docMk/>
            <pc:sldMk cId="538108864" sldId="632"/>
            <ac:spMk id="3" creationId="{92E54462-FA9E-6941-848C-11E335E1690D}"/>
          </ac:spMkLst>
        </pc:spChg>
      </pc:sldChg>
    </pc:docChg>
  </pc:docChgLst>
  <pc:docChgLst>
    <pc:chgData name="Sarah Thurston" userId="S::sthursto_med.umich.edu#ext#@na3rc.onmicrosoft.com::df8414d1-d282-4cb8-89b8-3bce441ba94b" providerId="AD" clId="Web-{02CB4AAF-270E-419F-BE04-817AEF1F0DCA}"/>
    <pc:docChg chg="modSld">
      <pc:chgData name="Sarah Thurston" userId="S::sthursto_med.umich.edu#ext#@na3rc.onmicrosoft.com::df8414d1-d282-4cb8-89b8-3bce441ba94b" providerId="AD" clId="Web-{02CB4AAF-270E-419F-BE04-817AEF1F0DCA}" dt="2021-09-20T16:53:58.610" v="18"/>
      <pc:docMkLst>
        <pc:docMk/>
      </pc:docMkLst>
      <pc:sldChg chg="modSp">
        <pc:chgData name="Sarah Thurston" userId="S::sthursto_med.umich.edu#ext#@na3rc.onmicrosoft.com::df8414d1-d282-4cb8-89b8-3bce441ba94b" providerId="AD" clId="Web-{02CB4AAF-270E-419F-BE04-817AEF1F0DCA}" dt="2021-09-20T16:47:38.348" v="16" actId="20577"/>
        <pc:sldMkLst>
          <pc:docMk/>
          <pc:sldMk cId="3161253136" sldId="604"/>
        </pc:sldMkLst>
        <pc:spChg chg="mod">
          <ac:chgData name="Sarah Thurston" userId="S::sthursto_med.umich.edu#ext#@na3rc.onmicrosoft.com::df8414d1-d282-4cb8-89b8-3bce441ba94b" providerId="AD" clId="Web-{02CB4AAF-270E-419F-BE04-817AEF1F0DCA}" dt="2021-09-20T16:47:38.348" v="16" actId="20577"/>
          <ac:spMkLst>
            <pc:docMk/>
            <pc:sldMk cId="3161253136" sldId="604"/>
            <ac:spMk id="4" creationId="{2957FB4E-27D6-6748-906D-444A66273DCA}"/>
          </ac:spMkLst>
        </pc:spChg>
      </pc:sldChg>
      <pc:sldChg chg="modSp addCm">
        <pc:chgData name="Sarah Thurston" userId="S::sthursto_med.umich.edu#ext#@na3rc.onmicrosoft.com::df8414d1-d282-4cb8-89b8-3bce441ba94b" providerId="AD" clId="Web-{02CB4AAF-270E-419F-BE04-817AEF1F0DCA}" dt="2021-09-20T16:53:58.610" v="18"/>
        <pc:sldMkLst>
          <pc:docMk/>
          <pc:sldMk cId="3387149421" sldId="625"/>
        </pc:sldMkLst>
        <pc:picChg chg="mod">
          <ac:chgData name="Sarah Thurston" userId="S::sthursto_med.umich.edu#ext#@na3rc.onmicrosoft.com::df8414d1-d282-4cb8-89b8-3bce441ba94b" providerId="AD" clId="Web-{02CB4AAF-270E-419F-BE04-817AEF1F0DCA}" dt="2021-09-20T16:40:38.713" v="2" actId="14100"/>
          <ac:picMkLst>
            <pc:docMk/>
            <pc:sldMk cId="3387149421" sldId="625"/>
            <ac:picMk id="9" creationId="{8882FD40-CAE9-F64C-8D47-588907171554}"/>
          </ac:picMkLst>
        </pc:picChg>
      </pc:sldChg>
      <pc:sldChg chg="modSp">
        <pc:chgData name="Sarah Thurston" userId="S::sthursto_med.umich.edu#ext#@na3rc.onmicrosoft.com::df8414d1-d282-4cb8-89b8-3bce441ba94b" providerId="AD" clId="Web-{02CB4AAF-270E-419F-BE04-817AEF1F0DCA}" dt="2021-09-20T16:42:40.930" v="14" actId="20577"/>
        <pc:sldMkLst>
          <pc:docMk/>
          <pc:sldMk cId="3092841095" sldId="628"/>
        </pc:sldMkLst>
        <pc:spChg chg="mod">
          <ac:chgData name="Sarah Thurston" userId="S::sthursto_med.umich.edu#ext#@na3rc.onmicrosoft.com::df8414d1-d282-4cb8-89b8-3bce441ba94b" providerId="AD" clId="Web-{02CB4AAF-270E-419F-BE04-817AEF1F0DCA}" dt="2021-09-20T16:42:40.930" v="14" actId="20577"/>
          <ac:spMkLst>
            <pc:docMk/>
            <pc:sldMk cId="3092841095" sldId="628"/>
            <ac:spMk id="3" creationId="{B985F1D3-2374-6A4E-91C7-2FBB625DFF61}"/>
          </ac:spMkLst>
        </pc:spChg>
      </pc:sldChg>
    </pc:docChg>
  </pc:docChgLst>
  <pc:docChgLst>
    <pc:chgData name="Megan LaFollette" userId="8ccaef87-119f-4e3b-a20d-ccf553d5f0f4" providerId="ADAL" clId="{8EFA07A8-D71C-3749-9B3E-B26F4D5FD936}"/>
    <pc:docChg chg="modSld">
      <pc:chgData name="Megan LaFollette" userId="8ccaef87-119f-4e3b-a20d-ccf553d5f0f4" providerId="ADAL" clId="{8EFA07A8-D71C-3749-9B3E-B26F4D5FD936}" dt="2021-10-15T15:27:57.541" v="5" actId="1076"/>
      <pc:docMkLst>
        <pc:docMk/>
      </pc:docMkLst>
      <pc:sldChg chg="modSp mod">
        <pc:chgData name="Megan LaFollette" userId="8ccaef87-119f-4e3b-a20d-ccf553d5f0f4" providerId="ADAL" clId="{8EFA07A8-D71C-3749-9B3E-B26F4D5FD936}" dt="2021-10-15T15:27:57.541" v="5" actId="1076"/>
        <pc:sldMkLst>
          <pc:docMk/>
          <pc:sldMk cId="668666465" sldId="594"/>
        </pc:sldMkLst>
        <pc:spChg chg="mod">
          <ac:chgData name="Megan LaFollette" userId="8ccaef87-119f-4e3b-a20d-ccf553d5f0f4" providerId="ADAL" clId="{8EFA07A8-D71C-3749-9B3E-B26F4D5FD936}" dt="2021-10-15T15:27:51.901" v="3" actId="14100"/>
          <ac:spMkLst>
            <pc:docMk/>
            <pc:sldMk cId="668666465" sldId="594"/>
            <ac:spMk id="9" creationId="{B5639840-E83E-EB43-AF8B-C6B0DBB742AD}"/>
          </ac:spMkLst>
        </pc:spChg>
        <pc:picChg chg="mod modCrop">
          <ac:chgData name="Megan LaFollette" userId="8ccaef87-119f-4e3b-a20d-ccf553d5f0f4" providerId="ADAL" clId="{8EFA07A8-D71C-3749-9B3E-B26F4D5FD936}" dt="2021-10-15T15:27:38.033" v="1" actId="732"/>
          <ac:picMkLst>
            <pc:docMk/>
            <pc:sldMk cId="668666465" sldId="594"/>
            <ac:picMk id="4" creationId="{B92403DF-5613-DE48-8428-BB34CBB36AB8}"/>
          </ac:picMkLst>
        </pc:picChg>
        <pc:picChg chg="mod">
          <ac:chgData name="Megan LaFollette" userId="8ccaef87-119f-4e3b-a20d-ccf553d5f0f4" providerId="ADAL" clId="{8EFA07A8-D71C-3749-9B3E-B26F4D5FD936}" dt="2021-10-15T15:27:57.541" v="5" actId="1076"/>
          <ac:picMkLst>
            <pc:docMk/>
            <pc:sldMk cId="668666465" sldId="594"/>
            <ac:picMk id="16" creationId="{30CF605B-093B-FA4B-9D23-55EA5C8C11F6}"/>
          </ac:picMkLst>
        </pc:picChg>
      </pc:sldChg>
    </pc:docChg>
  </pc:docChgLst>
  <pc:docChgLst>
    <pc:chgData name="Sarah Thurston" userId="S::sthursto_med.umich.edu#ext#@na3rc.onmicrosoft.com::df8414d1-d282-4cb8-89b8-3bce441ba94b" providerId="AD" clId="Web-{22A66D18-F36A-41FA-8FA2-CB81707A6382}"/>
    <pc:docChg chg="modSld">
      <pc:chgData name="Sarah Thurston" userId="S::sthursto_med.umich.edu#ext#@na3rc.onmicrosoft.com::df8414d1-d282-4cb8-89b8-3bce441ba94b" providerId="AD" clId="Web-{22A66D18-F36A-41FA-8FA2-CB81707A6382}" dt="2021-09-20T16:38:33.235" v="6" actId="14100"/>
      <pc:docMkLst>
        <pc:docMk/>
      </pc:docMkLst>
      <pc:sldChg chg="modSp">
        <pc:chgData name="Sarah Thurston" userId="S::sthursto_med.umich.edu#ext#@na3rc.onmicrosoft.com::df8414d1-d282-4cb8-89b8-3bce441ba94b" providerId="AD" clId="Web-{22A66D18-F36A-41FA-8FA2-CB81707A6382}" dt="2021-09-20T16:38:33.235" v="6" actId="14100"/>
        <pc:sldMkLst>
          <pc:docMk/>
          <pc:sldMk cId="3387149421" sldId="625"/>
        </pc:sldMkLst>
        <pc:picChg chg="mod">
          <ac:chgData name="Sarah Thurston" userId="S::sthursto_med.umich.edu#ext#@na3rc.onmicrosoft.com::df8414d1-d282-4cb8-89b8-3bce441ba94b" providerId="AD" clId="Web-{22A66D18-F36A-41FA-8FA2-CB81707A6382}" dt="2021-09-20T16:37:35.251" v="1" actId="1076"/>
          <ac:picMkLst>
            <pc:docMk/>
            <pc:sldMk cId="3387149421" sldId="625"/>
            <ac:picMk id="9" creationId="{8882FD40-CAE9-F64C-8D47-588907171554}"/>
          </ac:picMkLst>
        </pc:picChg>
        <pc:picChg chg="mod">
          <ac:chgData name="Sarah Thurston" userId="S::sthursto_med.umich.edu#ext#@na3rc.onmicrosoft.com::df8414d1-d282-4cb8-89b8-3bce441ba94b" providerId="AD" clId="Web-{22A66D18-F36A-41FA-8FA2-CB81707A6382}" dt="2021-09-20T16:38:33.235" v="6" actId="14100"/>
          <ac:picMkLst>
            <pc:docMk/>
            <pc:sldMk cId="3387149421" sldId="625"/>
            <ac:picMk id="14" creationId="{BA7B0085-1466-A54E-8586-AB289FB7E1F4}"/>
          </ac:picMkLst>
        </pc:picChg>
      </pc:sldChg>
    </pc:docChg>
  </pc:docChgLst>
  <pc:docChgLst>
    <pc:chgData name="Megan LaFollette" userId="8ccaef87-119f-4e3b-a20d-ccf553d5f0f4" providerId="ADAL" clId="{2EBB6C9D-82E4-F244-9829-4999933B3E92}"/>
    <pc:docChg chg="undo custSel addSld delSld modSld sldOrd">
      <pc:chgData name="Megan LaFollette" userId="8ccaef87-119f-4e3b-a20d-ccf553d5f0f4" providerId="ADAL" clId="{2EBB6C9D-82E4-F244-9829-4999933B3E92}" dt="2021-11-17T16:11:26.441" v="1743" actId="14100"/>
      <pc:docMkLst>
        <pc:docMk/>
      </pc:docMkLst>
      <pc:sldChg chg="del">
        <pc:chgData name="Megan LaFollette" userId="8ccaef87-119f-4e3b-a20d-ccf553d5f0f4" providerId="ADAL" clId="{2EBB6C9D-82E4-F244-9829-4999933B3E92}" dt="2021-11-17T15:32:35.134" v="9" actId="2696"/>
        <pc:sldMkLst>
          <pc:docMk/>
          <pc:sldMk cId="3550995847" sldId="586"/>
        </pc:sldMkLst>
      </pc:sldChg>
      <pc:sldChg chg="modSp mod">
        <pc:chgData name="Megan LaFollette" userId="8ccaef87-119f-4e3b-a20d-ccf553d5f0f4" providerId="ADAL" clId="{2EBB6C9D-82E4-F244-9829-4999933B3E92}" dt="2021-11-17T15:31:34.706" v="7" actId="20577"/>
        <pc:sldMkLst>
          <pc:docMk/>
          <pc:sldMk cId="668666465" sldId="594"/>
        </pc:sldMkLst>
        <pc:spChg chg="mod">
          <ac:chgData name="Megan LaFollette" userId="8ccaef87-119f-4e3b-a20d-ccf553d5f0f4" providerId="ADAL" clId="{2EBB6C9D-82E4-F244-9829-4999933B3E92}" dt="2021-11-17T15:31:34.706" v="7" actId="20577"/>
          <ac:spMkLst>
            <pc:docMk/>
            <pc:sldMk cId="668666465" sldId="594"/>
            <ac:spMk id="2" creationId="{40B07DBD-6275-E240-8148-27BD0508BE42}"/>
          </ac:spMkLst>
        </pc:spChg>
      </pc:sldChg>
      <pc:sldChg chg="modNotesTx">
        <pc:chgData name="Megan LaFollette" userId="8ccaef87-119f-4e3b-a20d-ccf553d5f0f4" providerId="ADAL" clId="{2EBB6C9D-82E4-F244-9829-4999933B3E92}" dt="2021-11-17T15:34:27.860" v="217" actId="20577"/>
        <pc:sldMkLst>
          <pc:docMk/>
          <pc:sldMk cId="264891232" sldId="596"/>
        </pc:sldMkLst>
      </pc:sldChg>
      <pc:sldChg chg="del">
        <pc:chgData name="Megan LaFollette" userId="8ccaef87-119f-4e3b-a20d-ccf553d5f0f4" providerId="ADAL" clId="{2EBB6C9D-82E4-F244-9829-4999933B3E92}" dt="2021-11-17T15:43:19.047" v="809" actId="2696"/>
        <pc:sldMkLst>
          <pc:docMk/>
          <pc:sldMk cId="3161253136" sldId="604"/>
        </pc:sldMkLst>
      </pc:sldChg>
      <pc:sldChg chg="modSp mod">
        <pc:chgData name="Megan LaFollette" userId="8ccaef87-119f-4e3b-a20d-ccf553d5f0f4" providerId="ADAL" clId="{2EBB6C9D-82E4-F244-9829-4999933B3E92}" dt="2021-11-17T15:43:07.726" v="807" actId="20577"/>
        <pc:sldMkLst>
          <pc:docMk/>
          <pc:sldMk cId="3031621529" sldId="605"/>
        </pc:sldMkLst>
        <pc:spChg chg="mod">
          <ac:chgData name="Megan LaFollette" userId="8ccaef87-119f-4e3b-a20d-ccf553d5f0f4" providerId="ADAL" clId="{2EBB6C9D-82E4-F244-9829-4999933B3E92}" dt="2021-11-17T15:43:07.726" v="807" actId="20577"/>
          <ac:spMkLst>
            <pc:docMk/>
            <pc:sldMk cId="3031621529" sldId="605"/>
            <ac:spMk id="4" creationId="{70D5F8B3-E038-8445-B1AE-4B8CEC4300B5}"/>
          </ac:spMkLst>
        </pc:spChg>
        <pc:spChg chg="mod">
          <ac:chgData name="Megan LaFollette" userId="8ccaef87-119f-4e3b-a20d-ccf553d5f0f4" providerId="ADAL" clId="{2EBB6C9D-82E4-F244-9829-4999933B3E92}" dt="2021-11-17T15:42:25.626" v="800" actId="14100"/>
          <ac:spMkLst>
            <pc:docMk/>
            <pc:sldMk cId="3031621529" sldId="605"/>
            <ac:spMk id="7" creationId="{AE6B65E3-CAEA-2C45-8FEB-20B295A9CD8A}"/>
          </ac:spMkLst>
        </pc:spChg>
      </pc:sldChg>
      <pc:sldChg chg="modSp mod">
        <pc:chgData name="Megan LaFollette" userId="8ccaef87-119f-4e3b-a20d-ccf553d5f0f4" providerId="ADAL" clId="{2EBB6C9D-82E4-F244-9829-4999933B3E92}" dt="2021-11-17T15:35:14.225" v="331" actId="20577"/>
        <pc:sldMkLst>
          <pc:docMk/>
          <pc:sldMk cId="398397394" sldId="617"/>
        </pc:sldMkLst>
        <pc:spChg chg="mod">
          <ac:chgData name="Megan LaFollette" userId="8ccaef87-119f-4e3b-a20d-ccf553d5f0f4" providerId="ADAL" clId="{2EBB6C9D-82E4-F244-9829-4999933B3E92}" dt="2021-11-17T15:35:14.225" v="331" actId="20577"/>
          <ac:spMkLst>
            <pc:docMk/>
            <pc:sldMk cId="398397394" sldId="617"/>
            <ac:spMk id="3" creationId="{B985F1D3-2374-6A4E-91C7-2FBB625DFF61}"/>
          </ac:spMkLst>
        </pc:spChg>
      </pc:sldChg>
      <pc:sldChg chg="addSp delSp modSp mod">
        <pc:chgData name="Megan LaFollette" userId="8ccaef87-119f-4e3b-a20d-ccf553d5f0f4" providerId="ADAL" clId="{2EBB6C9D-82E4-F244-9829-4999933B3E92}" dt="2021-11-17T16:08:46.441" v="1716" actId="478"/>
        <pc:sldMkLst>
          <pc:docMk/>
          <pc:sldMk cId="2143904020" sldId="618"/>
        </pc:sldMkLst>
        <pc:spChg chg="del">
          <ac:chgData name="Megan LaFollette" userId="8ccaef87-119f-4e3b-a20d-ccf553d5f0f4" providerId="ADAL" clId="{2EBB6C9D-82E4-F244-9829-4999933B3E92}" dt="2021-11-17T15:37:24.036" v="497" actId="478"/>
          <ac:spMkLst>
            <pc:docMk/>
            <pc:sldMk cId="2143904020" sldId="618"/>
            <ac:spMk id="2" creationId="{D52EE674-5583-154B-A100-5F6F248F356C}"/>
          </ac:spMkLst>
        </pc:spChg>
        <pc:spChg chg="add mod">
          <ac:chgData name="Megan LaFollette" userId="8ccaef87-119f-4e3b-a20d-ccf553d5f0f4" providerId="ADAL" clId="{2EBB6C9D-82E4-F244-9829-4999933B3E92}" dt="2021-11-17T16:08:42.995" v="1714" actId="1076"/>
          <ac:spMkLst>
            <pc:docMk/>
            <pc:sldMk cId="2143904020" sldId="618"/>
            <ac:spMk id="4" creationId="{EA071E46-0A0E-1E46-9524-80D43A428D36}"/>
          </ac:spMkLst>
        </pc:spChg>
        <pc:spChg chg="mod">
          <ac:chgData name="Megan LaFollette" userId="8ccaef87-119f-4e3b-a20d-ccf553d5f0f4" providerId="ADAL" clId="{2EBB6C9D-82E4-F244-9829-4999933B3E92}" dt="2021-11-17T16:08:42.590" v="1713" actId="1076"/>
          <ac:spMkLst>
            <pc:docMk/>
            <pc:sldMk cId="2143904020" sldId="618"/>
            <ac:spMk id="7" creationId="{AE6B65E3-CAEA-2C45-8FEB-20B295A9CD8A}"/>
          </ac:spMkLst>
        </pc:spChg>
        <pc:spChg chg="add del mod">
          <ac:chgData name="Megan LaFollette" userId="8ccaef87-119f-4e3b-a20d-ccf553d5f0f4" providerId="ADAL" clId="{2EBB6C9D-82E4-F244-9829-4999933B3E92}" dt="2021-11-17T15:37:05.825" v="469"/>
          <ac:spMkLst>
            <pc:docMk/>
            <pc:sldMk cId="2143904020" sldId="618"/>
            <ac:spMk id="13" creationId="{06B9C232-69D9-FD43-8955-812D52AEDFE5}"/>
          </ac:spMkLst>
        </pc:spChg>
        <pc:spChg chg="add del mod">
          <ac:chgData name="Megan LaFollette" userId="8ccaef87-119f-4e3b-a20d-ccf553d5f0f4" providerId="ADAL" clId="{2EBB6C9D-82E4-F244-9829-4999933B3E92}" dt="2021-11-17T15:37:43.826" v="500" actId="478"/>
          <ac:spMkLst>
            <pc:docMk/>
            <pc:sldMk cId="2143904020" sldId="618"/>
            <ac:spMk id="14" creationId="{D9CB711D-D396-FB46-869A-270DB4EFFB03}"/>
          </ac:spMkLst>
        </pc:spChg>
        <pc:spChg chg="add del mod">
          <ac:chgData name="Megan LaFollette" userId="8ccaef87-119f-4e3b-a20d-ccf553d5f0f4" providerId="ADAL" clId="{2EBB6C9D-82E4-F244-9829-4999933B3E92}" dt="2021-11-17T16:08:45.453" v="1715" actId="478"/>
          <ac:spMkLst>
            <pc:docMk/>
            <pc:sldMk cId="2143904020" sldId="618"/>
            <ac:spMk id="26" creationId="{3122C09B-B521-7642-8F97-A636EF634F4A}"/>
          </ac:spMkLst>
        </pc:spChg>
        <pc:picChg chg="add del mod">
          <ac:chgData name="Megan LaFollette" userId="8ccaef87-119f-4e3b-a20d-ccf553d5f0f4" providerId="ADAL" clId="{2EBB6C9D-82E4-F244-9829-4999933B3E92}" dt="2021-11-17T16:08:46.441" v="1716" actId="478"/>
          <ac:picMkLst>
            <pc:docMk/>
            <pc:sldMk cId="2143904020" sldId="618"/>
            <ac:picMk id="6" creationId="{71722D9A-E9BF-E346-AA2C-C0E07AB06240}"/>
          </ac:picMkLst>
        </pc:picChg>
        <pc:picChg chg="add del">
          <ac:chgData name="Megan LaFollette" userId="8ccaef87-119f-4e3b-a20d-ccf553d5f0f4" providerId="ADAL" clId="{2EBB6C9D-82E4-F244-9829-4999933B3E92}" dt="2021-11-17T15:37:23.076" v="496" actId="478"/>
          <ac:picMkLst>
            <pc:docMk/>
            <pc:sldMk cId="2143904020" sldId="618"/>
            <ac:picMk id="16" creationId="{6DDAD8E9-C00B-E744-AB4C-2A3212AEDCAF}"/>
          </ac:picMkLst>
        </pc:picChg>
        <pc:picChg chg="add del">
          <ac:chgData name="Megan LaFollette" userId="8ccaef87-119f-4e3b-a20d-ccf553d5f0f4" providerId="ADAL" clId="{2EBB6C9D-82E4-F244-9829-4999933B3E92}" dt="2021-11-17T15:37:23.076" v="496" actId="478"/>
          <ac:picMkLst>
            <pc:docMk/>
            <pc:sldMk cId="2143904020" sldId="618"/>
            <ac:picMk id="17" creationId="{2E642A93-B909-A743-BDEA-F8A98A24E330}"/>
          </ac:picMkLst>
        </pc:picChg>
        <pc:picChg chg="add del">
          <ac:chgData name="Megan LaFollette" userId="8ccaef87-119f-4e3b-a20d-ccf553d5f0f4" providerId="ADAL" clId="{2EBB6C9D-82E4-F244-9829-4999933B3E92}" dt="2021-11-17T15:37:23.076" v="496" actId="478"/>
          <ac:picMkLst>
            <pc:docMk/>
            <pc:sldMk cId="2143904020" sldId="618"/>
            <ac:picMk id="18" creationId="{73FF0CEC-14CD-404C-958B-E263BE13A5B7}"/>
          </ac:picMkLst>
        </pc:picChg>
        <pc:picChg chg="add del">
          <ac:chgData name="Megan LaFollette" userId="8ccaef87-119f-4e3b-a20d-ccf553d5f0f4" providerId="ADAL" clId="{2EBB6C9D-82E4-F244-9829-4999933B3E92}" dt="2021-11-17T15:37:23.076" v="496" actId="478"/>
          <ac:picMkLst>
            <pc:docMk/>
            <pc:sldMk cId="2143904020" sldId="618"/>
            <ac:picMk id="19" creationId="{E795FD1C-DBB1-9D46-9435-0221BE3C726E}"/>
          </ac:picMkLst>
        </pc:picChg>
        <pc:picChg chg="add del">
          <ac:chgData name="Megan LaFollette" userId="8ccaef87-119f-4e3b-a20d-ccf553d5f0f4" providerId="ADAL" clId="{2EBB6C9D-82E4-F244-9829-4999933B3E92}" dt="2021-11-17T15:37:23.076" v="496" actId="478"/>
          <ac:picMkLst>
            <pc:docMk/>
            <pc:sldMk cId="2143904020" sldId="618"/>
            <ac:picMk id="20" creationId="{B02FADB3-DC85-104B-8C50-8205774CF032}"/>
          </ac:picMkLst>
        </pc:picChg>
        <pc:picChg chg="add del">
          <ac:chgData name="Megan LaFollette" userId="8ccaef87-119f-4e3b-a20d-ccf553d5f0f4" providerId="ADAL" clId="{2EBB6C9D-82E4-F244-9829-4999933B3E92}" dt="2021-11-17T15:37:23.076" v="496" actId="478"/>
          <ac:picMkLst>
            <pc:docMk/>
            <pc:sldMk cId="2143904020" sldId="618"/>
            <ac:picMk id="21" creationId="{D5A6601C-8BE9-F541-AFA3-45E54A895D08}"/>
          </ac:picMkLst>
        </pc:picChg>
        <pc:picChg chg="add del">
          <ac:chgData name="Megan LaFollette" userId="8ccaef87-119f-4e3b-a20d-ccf553d5f0f4" providerId="ADAL" clId="{2EBB6C9D-82E4-F244-9829-4999933B3E92}" dt="2021-11-17T15:37:23.076" v="496" actId="478"/>
          <ac:picMkLst>
            <pc:docMk/>
            <pc:sldMk cId="2143904020" sldId="618"/>
            <ac:picMk id="22" creationId="{0E82ACA1-AADF-BE49-A2D6-016C98660A1C}"/>
          </ac:picMkLst>
        </pc:picChg>
        <pc:picChg chg="add del">
          <ac:chgData name="Megan LaFollette" userId="8ccaef87-119f-4e3b-a20d-ccf553d5f0f4" providerId="ADAL" clId="{2EBB6C9D-82E4-F244-9829-4999933B3E92}" dt="2021-11-17T15:37:23.076" v="496" actId="478"/>
          <ac:picMkLst>
            <pc:docMk/>
            <pc:sldMk cId="2143904020" sldId="618"/>
            <ac:picMk id="23" creationId="{453DF701-E62D-C64A-8D25-4B6A8624402C}"/>
          </ac:picMkLst>
        </pc:picChg>
        <pc:picChg chg="add del">
          <ac:chgData name="Megan LaFollette" userId="8ccaef87-119f-4e3b-a20d-ccf553d5f0f4" providerId="ADAL" clId="{2EBB6C9D-82E4-F244-9829-4999933B3E92}" dt="2021-11-17T15:37:23.076" v="496" actId="478"/>
          <ac:picMkLst>
            <pc:docMk/>
            <pc:sldMk cId="2143904020" sldId="618"/>
            <ac:picMk id="24" creationId="{3B4A6B07-1F19-0F4A-B428-B4253FB98596}"/>
          </ac:picMkLst>
        </pc:picChg>
        <pc:picChg chg="add del mod">
          <ac:chgData name="Megan LaFollette" userId="8ccaef87-119f-4e3b-a20d-ccf553d5f0f4" providerId="ADAL" clId="{2EBB6C9D-82E4-F244-9829-4999933B3E92}" dt="2021-11-17T16:08:16.488" v="1707" actId="478"/>
          <ac:picMkLst>
            <pc:docMk/>
            <pc:sldMk cId="2143904020" sldId="618"/>
            <ac:picMk id="25" creationId="{B1F7DE14-AE33-D34F-9C9E-FE5A29E312FA}"/>
          </ac:picMkLst>
        </pc:picChg>
      </pc:sldChg>
      <pc:sldChg chg="del">
        <pc:chgData name="Megan LaFollette" userId="8ccaef87-119f-4e3b-a20d-ccf553d5f0f4" providerId="ADAL" clId="{2EBB6C9D-82E4-F244-9829-4999933B3E92}" dt="2021-11-17T15:35:34.588" v="333" actId="2696"/>
        <pc:sldMkLst>
          <pc:docMk/>
          <pc:sldMk cId="3387149421" sldId="625"/>
        </pc:sldMkLst>
      </pc:sldChg>
      <pc:sldChg chg="modSp mod">
        <pc:chgData name="Megan LaFollette" userId="8ccaef87-119f-4e3b-a20d-ccf553d5f0f4" providerId="ADAL" clId="{2EBB6C9D-82E4-F244-9829-4999933B3E92}" dt="2021-11-17T15:38:32.026" v="608" actId="207"/>
        <pc:sldMkLst>
          <pc:docMk/>
          <pc:sldMk cId="4090580375" sldId="626"/>
        </pc:sldMkLst>
        <pc:spChg chg="mod">
          <ac:chgData name="Megan LaFollette" userId="8ccaef87-119f-4e3b-a20d-ccf553d5f0f4" providerId="ADAL" clId="{2EBB6C9D-82E4-F244-9829-4999933B3E92}" dt="2021-11-17T15:38:32.026" v="608" actId="207"/>
          <ac:spMkLst>
            <pc:docMk/>
            <pc:sldMk cId="4090580375" sldId="626"/>
            <ac:spMk id="4" creationId="{7436F8FE-7778-004F-94AA-7BC8AB05F4B5}"/>
          </ac:spMkLst>
        </pc:spChg>
        <pc:spChg chg="mod">
          <ac:chgData name="Megan LaFollette" userId="8ccaef87-119f-4e3b-a20d-ccf553d5f0f4" providerId="ADAL" clId="{2EBB6C9D-82E4-F244-9829-4999933B3E92}" dt="2021-11-17T15:37:59.481" v="539" actId="20577"/>
          <ac:spMkLst>
            <pc:docMk/>
            <pc:sldMk cId="4090580375" sldId="626"/>
            <ac:spMk id="7" creationId="{AE6B65E3-CAEA-2C45-8FEB-20B295A9CD8A}"/>
          </ac:spMkLst>
        </pc:spChg>
      </pc:sldChg>
      <pc:sldChg chg="modSp mod">
        <pc:chgData name="Megan LaFollette" userId="8ccaef87-119f-4e3b-a20d-ccf553d5f0f4" providerId="ADAL" clId="{2EBB6C9D-82E4-F244-9829-4999933B3E92}" dt="2021-11-17T15:38:44.426" v="612" actId="207"/>
        <pc:sldMkLst>
          <pc:docMk/>
          <pc:sldMk cId="2065036816" sldId="627"/>
        </pc:sldMkLst>
        <pc:spChg chg="mod">
          <ac:chgData name="Megan LaFollette" userId="8ccaef87-119f-4e3b-a20d-ccf553d5f0f4" providerId="ADAL" clId="{2EBB6C9D-82E4-F244-9829-4999933B3E92}" dt="2021-11-17T15:38:44.426" v="612" actId="207"/>
          <ac:spMkLst>
            <pc:docMk/>
            <pc:sldMk cId="2065036816" sldId="627"/>
            <ac:spMk id="4" creationId="{7436F8FE-7778-004F-94AA-7BC8AB05F4B5}"/>
          </ac:spMkLst>
        </pc:spChg>
        <pc:spChg chg="mod">
          <ac:chgData name="Megan LaFollette" userId="8ccaef87-119f-4e3b-a20d-ccf553d5f0f4" providerId="ADAL" clId="{2EBB6C9D-82E4-F244-9829-4999933B3E92}" dt="2021-11-17T15:38:20.345" v="605" actId="20577"/>
          <ac:spMkLst>
            <pc:docMk/>
            <pc:sldMk cId="2065036816" sldId="627"/>
            <ac:spMk id="7" creationId="{AE6B65E3-CAEA-2C45-8FEB-20B295A9CD8A}"/>
          </ac:spMkLst>
        </pc:spChg>
      </pc:sldChg>
      <pc:sldChg chg="modSp mod">
        <pc:chgData name="Megan LaFollette" userId="8ccaef87-119f-4e3b-a20d-ccf553d5f0f4" providerId="ADAL" clId="{2EBB6C9D-82E4-F244-9829-4999933B3E92}" dt="2021-11-17T15:35:57.326" v="414" actId="20577"/>
        <pc:sldMkLst>
          <pc:docMk/>
          <pc:sldMk cId="3092841095" sldId="628"/>
        </pc:sldMkLst>
        <pc:spChg chg="mod">
          <ac:chgData name="Megan LaFollette" userId="8ccaef87-119f-4e3b-a20d-ccf553d5f0f4" providerId="ADAL" clId="{2EBB6C9D-82E4-F244-9829-4999933B3E92}" dt="2021-11-17T15:35:57.326" v="414" actId="20577"/>
          <ac:spMkLst>
            <pc:docMk/>
            <pc:sldMk cId="3092841095" sldId="628"/>
            <ac:spMk id="3" creationId="{B985F1D3-2374-6A4E-91C7-2FBB625DFF61}"/>
          </ac:spMkLst>
        </pc:spChg>
      </pc:sldChg>
      <pc:sldChg chg="addSp delSp modSp mod modAnim">
        <pc:chgData name="Megan LaFollette" userId="8ccaef87-119f-4e3b-a20d-ccf553d5f0f4" providerId="ADAL" clId="{2EBB6C9D-82E4-F244-9829-4999933B3E92}" dt="2021-11-17T16:03:34.738" v="1685" actId="732"/>
        <pc:sldMkLst>
          <pc:docMk/>
          <pc:sldMk cId="2860926555" sldId="629"/>
        </pc:sldMkLst>
        <pc:spChg chg="mod">
          <ac:chgData name="Megan LaFollette" userId="8ccaef87-119f-4e3b-a20d-ccf553d5f0f4" providerId="ADAL" clId="{2EBB6C9D-82E4-F244-9829-4999933B3E92}" dt="2021-11-17T15:59:45.531" v="1430" actId="14100"/>
          <ac:spMkLst>
            <pc:docMk/>
            <pc:sldMk cId="2860926555" sldId="629"/>
            <ac:spMk id="2" creationId="{D52EE674-5583-154B-A100-5F6F248F356C}"/>
          </ac:spMkLst>
        </pc:spChg>
        <pc:spChg chg="add mod">
          <ac:chgData name="Megan LaFollette" userId="8ccaef87-119f-4e3b-a20d-ccf553d5f0f4" providerId="ADAL" clId="{2EBB6C9D-82E4-F244-9829-4999933B3E92}" dt="2021-11-17T15:59:38.931" v="1428" actId="1076"/>
          <ac:spMkLst>
            <pc:docMk/>
            <pc:sldMk cId="2860926555" sldId="629"/>
            <ac:spMk id="5" creationId="{4FD2C919-5E16-B34E-AB30-74D27587AE21}"/>
          </ac:spMkLst>
        </pc:spChg>
        <pc:spChg chg="mod">
          <ac:chgData name="Megan LaFollette" userId="8ccaef87-119f-4e3b-a20d-ccf553d5f0f4" providerId="ADAL" clId="{2EBB6C9D-82E4-F244-9829-4999933B3E92}" dt="2021-11-17T15:41:53.776" v="768" actId="207"/>
          <ac:spMkLst>
            <pc:docMk/>
            <pc:sldMk cId="2860926555" sldId="629"/>
            <ac:spMk id="7" creationId="{AE6B65E3-CAEA-2C45-8FEB-20B295A9CD8A}"/>
          </ac:spMkLst>
        </pc:spChg>
        <pc:picChg chg="add del mod">
          <ac:chgData name="Megan LaFollette" userId="8ccaef87-119f-4e3b-a20d-ccf553d5f0f4" providerId="ADAL" clId="{2EBB6C9D-82E4-F244-9829-4999933B3E92}" dt="2021-11-17T15:40:06.526" v="626" actId="478"/>
          <ac:picMkLst>
            <pc:docMk/>
            <pc:sldMk cId="2860926555" sldId="629"/>
            <ac:picMk id="4" creationId="{CF776745-2EB1-2A4A-8CC9-65D1EE5531F7}"/>
          </ac:picMkLst>
        </pc:picChg>
        <pc:picChg chg="add mod modCrop">
          <ac:chgData name="Megan LaFollette" userId="8ccaef87-119f-4e3b-a20d-ccf553d5f0f4" providerId="ADAL" clId="{2EBB6C9D-82E4-F244-9829-4999933B3E92}" dt="2021-11-17T16:03:34.738" v="1685" actId="732"/>
          <ac:picMkLst>
            <pc:docMk/>
            <pc:sldMk cId="2860926555" sldId="629"/>
            <ac:picMk id="8" creationId="{825B234F-2957-F04A-8F0D-2926851021D9}"/>
          </ac:picMkLst>
        </pc:picChg>
        <pc:picChg chg="del">
          <ac:chgData name="Megan LaFollette" userId="8ccaef87-119f-4e3b-a20d-ccf553d5f0f4" providerId="ADAL" clId="{2EBB6C9D-82E4-F244-9829-4999933B3E92}" dt="2021-11-17T15:39:39.017" v="624" actId="478"/>
          <ac:picMkLst>
            <pc:docMk/>
            <pc:sldMk cId="2860926555" sldId="629"/>
            <ac:picMk id="2050" creationId="{BD300C70-DDEC-874B-8A32-BAF08A61F56C}"/>
          </ac:picMkLst>
        </pc:picChg>
      </pc:sldChg>
      <pc:sldChg chg="del">
        <pc:chgData name="Megan LaFollette" userId="8ccaef87-119f-4e3b-a20d-ccf553d5f0f4" providerId="ADAL" clId="{2EBB6C9D-82E4-F244-9829-4999933B3E92}" dt="2021-11-17T15:39:02.046" v="613" actId="2696"/>
        <pc:sldMkLst>
          <pc:docMk/>
          <pc:sldMk cId="468652999" sldId="630"/>
        </pc:sldMkLst>
      </pc:sldChg>
      <pc:sldChg chg="modSp mod">
        <pc:chgData name="Megan LaFollette" userId="8ccaef87-119f-4e3b-a20d-ccf553d5f0f4" providerId="ADAL" clId="{2EBB6C9D-82E4-F244-9829-4999933B3E92}" dt="2021-11-17T16:04:15.039" v="1700" actId="20577"/>
        <pc:sldMkLst>
          <pc:docMk/>
          <pc:sldMk cId="2840106618" sldId="633"/>
        </pc:sldMkLst>
        <pc:spChg chg="mod">
          <ac:chgData name="Megan LaFollette" userId="8ccaef87-119f-4e3b-a20d-ccf553d5f0f4" providerId="ADAL" clId="{2EBB6C9D-82E4-F244-9829-4999933B3E92}" dt="2021-11-17T16:04:15.039" v="1700" actId="20577"/>
          <ac:spMkLst>
            <pc:docMk/>
            <pc:sldMk cId="2840106618" sldId="633"/>
            <ac:spMk id="3" creationId="{5BBA2008-1A79-4285-B3FC-D178C5FFA9D2}"/>
          </ac:spMkLst>
        </pc:spChg>
      </pc:sldChg>
      <pc:sldChg chg="add del ord modAnim">
        <pc:chgData name="Megan LaFollette" userId="8ccaef87-119f-4e3b-a20d-ccf553d5f0f4" providerId="ADAL" clId="{2EBB6C9D-82E4-F244-9829-4999933B3E92}" dt="2021-11-17T15:40:55.936" v="634" actId="2696"/>
        <pc:sldMkLst>
          <pc:docMk/>
          <pc:sldMk cId="2472725607" sldId="5242"/>
        </pc:sldMkLst>
      </pc:sldChg>
      <pc:sldChg chg="add">
        <pc:chgData name="Megan LaFollette" userId="8ccaef87-119f-4e3b-a20d-ccf553d5f0f4" providerId="ADAL" clId="{2EBB6C9D-82E4-F244-9829-4999933B3E92}" dt="2021-11-17T15:32:31.555" v="8"/>
        <pc:sldMkLst>
          <pc:docMk/>
          <pc:sldMk cId="1869351007" sldId="5265"/>
        </pc:sldMkLst>
      </pc:sldChg>
      <pc:sldChg chg="modSp add del mod ord modAnim">
        <pc:chgData name="Megan LaFollette" userId="8ccaef87-119f-4e3b-a20d-ccf553d5f0f4" providerId="ADAL" clId="{2EBB6C9D-82E4-F244-9829-4999933B3E92}" dt="2021-11-17T15:42:01.889" v="769" actId="2696"/>
        <pc:sldMkLst>
          <pc:docMk/>
          <pc:sldMk cId="2142126290" sldId="5270"/>
        </pc:sldMkLst>
        <pc:spChg chg="mod">
          <ac:chgData name="Megan LaFollette" userId="8ccaef87-119f-4e3b-a20d-ccf553d5f0f4" providerId="ADAL" clId="{2EBB6C9D-82E4-F244-9829-4999933B3E92}" dt="2021-11-17T15:41:31.776" v="715" actId="20577"/>
          <ac:spMkLst>
            <pc:docMk/>
            <pc:sldMk cId="2142126290" sldId="5270"/>
            <ac:spMk id="2" creationId="{0CB19A1B-1A0B-1547-98B1-31FF9AEEBEFE}"/>
          </ac:spMkLst>
        </pc:spChg>
        <pc:spChg chg="mod">
          <ac:chgData name="Megan LaFollette" userId="8ccaef87-119f-4e3b-a20d-ccf553d5f0f4" providerId="ADAL" clId="{2EBB6C9D-82E4-F244-9829-4999933B3E92}" dt="2021-11-17T15:33:05.301" v="14" actId="20577"/>
          <ac:spMkLst>
            <pc:docMk/>
            <pc:sldMk cId="2142126290" sldId="5270"/>
            <ac:spMk id="3" creationId="{62FBD34F-E9A8-FA4E-90CB-3E2A52FD653B}"/>
          </ac:spMkLst>
        </pc:spChg>
      </pc:sldChg>
      <pc:sldChg chg="modSp add mod">
        <pc:chgData name="Megan LaFollette" userId="8ccaef87-119f-4e3b-a20d-ccf553d5f0f4" providerId="ADAL" clId="{2EBB6C9D-82E4-F244-9829-4999933B3E92}" dt="2021-11-17T15:36:22.276" v="438" actId="122"/>
        <pc:sldMkLst>
          <pc:docMk/>
          <pc:sldMk cId="2891095781" sldId="5271"/>
        </pc:sldMkLst>
        <pc:spChg chg="mod">
          <ac:chgData name="Megan LaFollette" userId="8ccaef87-119f-4e3b-a20d-ccf553d5f0f4" providerId="ADAL" clId="{2EBB6C9D-82E4-F244-9829-4999933B3E92}" dt="2021-11-17T15:36:22.276" v="438" actId="122"/>
          <ac:spMkLst>
            <pc:docMk/>
            <pc:sldMk cId="2891095781" sldId="5271"/>
            <ac:spMk id="7" creationId="{AE6B65E3-CAEA-2C45-8FEB-20B295A9CD8A}"/>
          </ac:spMkLst>
        </pc:spChg>
      </pc:sldChg>
      <pc:sldChg chg="modSp add del mod ord">
        <pc:chgData name="Megan LaFollette" userId="8ccaef87-119f-4e3b-a20d-ccf553d5f0f4" providerId="ADAL" clId="{2EBB6C9D-82E4-F244-9829-4999933B3E92}" dt="2021-11-17T16:03:45.701" v="1686" actId="2696"/>
        <pc:sldMkLst>
          <pc:docMk/>
          <pc:sldMk cId="2266340918" sldId="5272"/>
        </pc:sldMkLst>
        <pc:spChg chg="mod">
          <ac:chgData name="Megan LaFollette" userId="8ccaef87-119f-4e3b-a20d-ccf553d5f0f4" providerId="ADAL" clId="{2EBB6C9D-82E4-F244-9829-4999933B3E92}" dt="2021-11-17T15:44:40.879" v="1058" actId="21"/>
          <ac:spMkLst>
            <pc:docMk/>
            <pc:sldMk cId="2266340918" sldId="5272"/>
            <ac:spMk id="4" creationId="{70D5F8B3-E038-8445-B1AE-4B8CEC4300B5}"/>
          </ac:spMkLst>
        </pc:spChg>
      </pc:sldChg>
      <pc:sldChg chg="add del">
        <pc:chgData name="Megan LaFollette" userId="8ccaef87-119f-4e3b-a20d-ccf553d5f0f4" providerId="ADAL" clId="{2EBB6C9D-82E4-F244-9829-4999933B3E92}" dt="2021-11-17T15:42:47.740" v="803" actId="2696"/>
        <pc:sldMkLst>
          <pc:docMk/>
          <pc:sldMk cId="2993273203" sldId="5273"/>
        </pc:sldMkLst>
      </pc:sldChg>
      <pc:sldChg chg="addSp delSp modSp add mod addAnim delAnim modAnim">
        <pc:chgData name="Megan LaFollette" userId="8ccaef87-119f-4e3b-a20d-ccf553d5f0f4" providerId="ADAL" clId="{2EBB6C9D-82E4-F244-9829-4999933B3E92}" dt="2021-11-17T16:09:56.807" v="1725" actId="478"/>
        <pc:sldMkLst>
          <pc:docMk/>
          <pc:sldMk cId="4237801862" sldId="5273"/>
        </pc:sldMkLst>
        <pc:spChg chg="mod">
          <ac:chgData name="Megan LaFollette" userId="8ccaef87-119f-4e3b-a20d-ccf553d5f0f4" providerId="ADAL" clId="{2EBB6C9D-82E4-F244-9829-4999933B3E92}" dt="2021-11-17T15:53:06.580" v="1298" actId="1076"/>
          <ac:spMkLst>
            <pc:docMk/>
            <pc:sldMk cId="4237801862" sldId="5273"/>
            <ac:spMk id="2" creationId="{D52EE674-5583-154B-A100-5F6F248F356C}"/>
          </ac:spMkLst>
        </pc:spChg>
        <pc:spChg chg="mod">
          <ac:chgData name="Megan LaFollette" userId="8ccaef87-119f-4e3b-a20d-ccf553d5f0f4" providerId="ADAL" clId="{2EBB6C9D-82E4-F244-9829-4999933B3E92}" dt="2021-11-17T15:53:41.880" v="1366" actId="1076"/>
          <ac:spMkLst>
            <pc:docMk/>
            <pc:sldMk cId="4237801862" sldId="5273"/>
            <ac:spMk id="5" creationId="{4FD2C919-5E16-B34E-AB30-74D27587AE21}"/>
          </ac:spMkLst>
        </pc:spChg>
        <pc:spChg chg="add mod">
          <ac:chgData name="Megan LaFollette" userId="8ccaef87-119f-4e3b-a20d-ccf553d5f0f4" providerId="ADAL" clId="{2EBB6C9D-82E4-F244-9829-4999933B3E92}" dt="2021-11-17T15:46:06.887" v="1133" actId="1076"/>
          <ac:spMkLst>
            <pc:docMk/>
            <pc:sldMk cId="4237801862" sldId="5273"/>
            <ac:spMk id="6" creationId="{24E269DC-D16A-BC43-9F5E-6D739B6DE4CD}"/>
          </ac:spMkLst>
        </pc:spChg>
        <pc:spChg chg="mod">
          <ac:chgData name="Megan LaFollette" userId="8ccaef87-119f-4e3b-a20d-ccf553d5f0f4" providerId="ADAL" clId="{2EBB6C9D-82E4-F244-9829-4999933B3E92}" dt="2021-11-17T15:54:29.834" v="1383" actId="20577"/>
          <ac:spMkLst>
            <pc:docMk/>
            <pc:sldMk cId="4237801862" sldId="5273"/>
            <ac:spMk id="7" creationId="{AE6B65E3-CAEA-2C45-8FEB-20B295A9CD8A}"/>
          </ac:spMkLst>
        </pc:spChg>
        <pc:spChg chg="add mod">
          <ac:chgData name="Megan LaFollette" userId="8ccaef87-119f-4e3b-a20d-ccf553d5f0f4" providerId="ADAL" clId="{2EBB6C9D-82E4-F244-9829-4999933B3E92}" dt="2021-11-17T15:48:52.485" v="1182" actId="1076"/>
          <ac:spMkLst>
            <pc:docMk/>
            <pc:sldMk cId="4237801862" sldId="5273"/>
            <ac:spMk id="9" creationId="{50454A37-D1B5-194C-9EF2-9BA52DCD9803}"/>
          </ac:spMkLst>
        </pc:spChg>
        <pc:spChg chg="add mod">
          <ac:chgData name="Megan LaFollette" userId="8ccaef87-119f-4e3b-a20d-ccf553d5f0f4" providerId="ADAL" clId="{2EBB6C9D-82E4-F244-9829-4999933B3E92}" dt="2021-11-17T15:48:47.179" v="1180" actId="1076"/>
          <ac:spMkLst>
            <pc:docMk/>
            <pc:sldMk cId="4237801862" sldId="5273"/>
            <ac:spMk id="10" creationId="{AB705911-8EB6-234E-9121-8FBCCD3253E8}"/>
          </ac:spMkLst>
        </pc:spChg>
        <pc:spChg chg="add mod">
          <ac:chgData name="Megan LaFollette" userId="8ccaef87-119f-4e3b-a20d-ccf553d5f0f4" providerId="ADAL" clId="{2EBB6C9D-82E4-F244-9829-4999933B3E92}" dt="2021-11-17T15:47:38.630" v="1168" actId="1076"/>
          <ac:spMkLst>
            <pc:docMk/>
            <pc:sldMk cId="4237801862" sldId="5273"/>
            <ac:spMk id="11" creationId="{D6E08EAE-48C8-E44F-A3E8-5AF9DCBB9DDB}"/>
          </ac:spMkLst>
        </pc:spChg>
        <pc:spChg chg="add mod">
          <ac:chgData name="Megan LaFollette" userId="8ccaef87-119f-4e3b-a20d-ccf553d5f0f4" providerId="ADAL" clId="{2EBB6C9D-82E4-F244-9829-4999933B3E92}" dt="2021-11-17T15:48:53.979" v="1183" actId="1076"/>
          <ac:spMkLst>
            <pc:docMk/>
            <pc:sldMk cId="4237801862" sldId="5273"/>
            <ac:spMk id="12" creationId="{8C9ED77E-7F3D-DF4A-8C8E-C7F31963A627}"/>
          </ac:spMkLst>
        </pc:spChg>
        <pc:spChg chg="add mod">
          <ac:chgData name="Megan LaFollette" userId="8ccaef87-119f-4e3b-a20d-ccf553d5f0f4" providerId="ADAL" clId="{2EBB6C9D-82E4-F244-9829-4999933B3E92}" dt="2021-11-17T15:48:57.079" v="1184" actId="1076"/>
          <ac:spMkLst>
            <pc:docMk/>
            <pc:sldMk cId="4237801862" sldId="5273"/>
            <ac:spMk id="13" creationId="{CB6CAC95-9EAF-1544-BDDF-8EC7E7125218}"/>
          </ac:spMkLst>
        </pc:spChg>
        <pc:picChg chg="add del mod">
          <ac:chgData name="Megan LaFollette" userId="8ccaef87-119f-4e3b-a20d-ccf553d5f0f4" providerId="ADAL" clId="{2EBB6C9D-82E4-F244-9829-4999933B3E92}" dt="2021-11-17T15:48:11.079" v="1172" actId="478"/>
          <ac:picMkLst>
            <pc:docMk/>
            <pc:sldMk cId="4237801862" sldId="5273"/>
            <ac:picMk id="4" creationId="{B1DB1B46-954A-6847-9D6A-894C2E0C320F}"/>
          </ac:picMkLst>
        </pc:picChg>
        <pc:picChg chg="del">
          <ac:chgData name="Megan LaFollette" userId="8ccaef87-119f-4e3b-a20d-ccf553d5f0f4" providerId="ADAL" clId="{2EBB6C9D-82E4-F244-9829-4999933B3E92}" dt="2021-11-17T15:47:11.629" v="1162" actId="478"/>
          <ac:picMkLst>
            <pc:docMk/>
            <pc:sldMk cId="4237801862" sldId="5273"/>
            <ac:picMk id="8" creationId="{825B234F-2957-F04A-8F0D-2926851021D9}"/>
          </ac:picMkLst>
        </pc:picChg>
        <pc:picChg chg="add del mod">
          <ac:chgData name="Megan LaFollette" userId="8ccaef87-119f-4e3b-a20d-ccf553d5f0f4" providerId="ADAL" clId="{2EBB6C9D-82E4-F244-9829-4999933B3E92}" dt="2021-11-17T15:49:22.079" v="1186" actId="478"/>
          <ac:picMkLst>
            <pc:docMk/>
            <pc:sldMk cId="4237801862" sldId="5273"/>
            <ac:picMk id="15" creationId="{14FCBE18-A97A-E240-A51D-DF0CAA58FE3C}"/>
          </ac:picMkLst>
        </pc:picChg>
        <pc:picChg chg="add del mod">
          <ac:chgData name="Megan LaFollette" userId="8ccaef87-119f-4e3b-a20d-ccf553d5f0f4" providerId="ADAL" clId="{2EBB6C9D-82E4-F244-9829-4999933B3E92}" dt="2021-11-17T15:49:42.030" v="1192" actId="478"/>
          <ac:picMkLst>
            <pc:docMk/>
            <pc:sldMk cId="4237801862" sldId="5273"/>
            <ac:picMk id="17" creationId="{6A775443-A808-0F4A-A47C-A64D01933002}"/>
          </ac:picMkLst>
        </pc:picChg>
        <pc:picChg chg="add mod">
          <ac:chgData name="Megan LaFollette" userId="8ccaef87-119f-4e3b-a20d-ccf553d5f0f4" providerId="ADAL" clId="{2EBB6C9D-82E4-F244-9829-4999933B3E92}" dt="2021-11-17T15:53:02.880" v="1297" actId="1076"/>
          <ac:picMkLst>
            <pc:docMk/>
            <pc:sldMk cId="4237801862" sldId="5273"/>
            <ac:picMk id="19" creationId="{AC38FB74-73D6-8D44-B062-2D32993882C5}"/>
          </ac:picMkLst>
        </pc:picChg>
        <pc:picChg chg="add del mod modCrop">
          <ac:chgData name="Megan LaFollette" userId="8ccaef87-119f-4e3b-a20d-ccf553d5f0f4" providerId="ADAL" clId="{2EBB6C9D-82E4-F244-9829-4999933B3E92}" dt="2021-11-17T15:52:44.040" v="1291" actId="478"/>
          <ac:picMkLst>
            <pc:docMk/>
            <pc:sldMk cId="4237801862" sldId="5273"/>
            <ac:picMk id="20" creationId="{837241BF-D1C2-724B-ADCB-7DBFAF7C9379}"/>
          </ac:picMkLst>
        </pc:picChg>
        <pc:picChg chg="add mod">
          <ac:chgData name="Megan LaFollette" userId="8ccaef87-119f-4e3b-a20d-ccf553d5f0f4" providerId="ADAL" clId="{2EBB6C9D-82E4-F244-9829-4999933B3E92}" dt="2021-11-17T15:52:54.230" v="1296" actId="14100"/>
          <ac:picMkLst>
            <pc:docMk/>
            <pc:sldMk cId="4237801862" sldId="5273"/>
            <ac:picMk id="21" creationId="{01796C64-146F-314C-AC83-106DBC899E5D}"/>
          </ac:picMkLst>
        </pc:picChg>
        <pc:picChg chg="add del mod">
          <ac:chgData name="Megan LaFollette" userId="8ccaef87-119f-4e3b-a20d-ccf553d5f0f4" providerId="ADAL" clId="{2EBB6C9D-82E4-F244-9829-4999933B3E92}" dt="2021-11-17T15:50:28.430" v="1204" actId="478"/>
          <ac:picMkLst>
            <pc:docMk/>
            <pc:sldMk cId="4237801862" sldId="5273"/>
            <ac:picMk id="22" creationId="{27A55A30-CC97-AF41-9ADF-9495128268D0}"/>
          </ac:picMkLst>
        </pc:picChg>
        <pc:picChg chg="add mod modCrop">
          <ac:chgData name="Megan LaFollette" userId="8ccaef87-119f-4e3b-a20d-ccf553d5f0f4" providerId="ADAL" clId="{2EBB6C9D-82E4-F244-9829-4999933B3E92}" dt="2021-11-17T15:53:52.980" v="1367" actId="14100"/>
          <ac:picMkLst>
            <pc:docMk/>
            <pc:sldMk cId="4237801862" sldId="5273"/>
            <ac:picMk id="23" creationId="{81F66F6A-BE27-C844-B4D4-100551B9A10A}"/>
          </ac:picMkLst>
        </pc:picChg>
        <pc:picChg chg="add del mod modCrop">
          <ac:chgData name="Megan LaFollette" userId="8ccaef87-119f-4e3b-a20d-ccf553d5f0f4" providerId="ADAL" clId="{2EBB6C9D-82E4-F244-9829-4999933B3E92}" dt="2021-11-17T15:57:06.031" v="1399" actId="478"/>
          <ac:picMkLst>
            <pc:docMk/>
            <pc:sldMk cId="4237801862" sldId="5273"/>
            <ac:picMk id="24" creationId="{E8B01BC5-B276-A74C-9FB4-6ADA96A79737}"/>
          </ac:picMkLst>
        </pc:picChg>
        <pc:picChg chg="add del mod modCrop">
          <ac:chgData name="Megan LaFollette" userId="8ccaef87-119f-4e3b-a20d-ccf553d5f0f4" providerId="ADAL" clId="{2EBB6C9D-82E4-F244-9829-4999933B3E92}" dt="2021-11-17T15:57:07.431" v="1400" actId="478"/>
          <ac:picMkLst>
            <pc:docMk/>
            <pc:sldMk cId="4237801862" sldId="5273"/>
            <ac:picMk id="25" creationId="{A1253C57-DCEE-4246-8D16-5159174F232C}"/>
          </ac:picMkLst>
        </pc:picChg>
        <pc:picChg chg="add del mod modCrop">
          <ac:chgData name="Megan LaFollette" userId="8ccaef87-119f-4e3b-a20d-ccf553d5f0f4" providerId="ADAL" clId="{2EBB6C9D-82E4-F244-9829-4999933B3E92}" dt="2021-11-17T16:09:56.807" v="1725" actId="478"/>
          <ac:picMkLst>
            <pc:docMk/>
            <pc:sldMk cId="4237801862" sldId="5273"/>
            <ac:picMk id="26" creationId="{E03CB5ED-53D1-0140-BD63-F480A1E6DFD1}"/>
          </ac:picMkLst>
        </pc:picChg>
        <pc:picChg chg="add del mod modCrop">
          <ac:chgData name="Megan LaFollette" userId="8ccaef87-119f-4e3b-a20d-ccf553d5f0f4" providerId="ADAL" clId="{2EBB6C9D-82E4-F244-9829-4999933B3E92}" dt="2021-11-17T15:58:35.632" v="1415" actId="478"/>
          <ac:picMkLst>
            <pc:docMk/>
            <pc:sldMk cId="4237801862" sldId="5273"/>
            <ac:picMk id="27" creationId="{746EBCB3-E407-2344-9093-99267C83CD05}"/>
          </ac:picMkLst>
        </pc:picChg>
        <pc:picChg chg="add del mod modCrop">
          <ac:chgData name="Megan LaFollette" userId="8ccaef87-119f-4e3b-a20d-ccf553d5f0f4" providerId="ADAL" clId="{2EBB6C9D-82E4-F244-9829-4999933B3E92}" dt="2021-11-17T16:09:56.807" v="1725" actId="478"/>
          <ac:picMkLst>
            <pc:docMk/>
            <pc:sldMk cId="4237801862" sldId="5273"/>
            <ac:picMk id="28" creationId="{24FA6F1C-9840-5D48-B91B-DB0FA3B10E16}"/>
          </ac:picMkLst>
        </pc:picChg>
        <pc:picChg chg="add del mod">
          <ac:chgData name="Megan LaFollette" userId="8ccaef87-119f-4e3b-a20d-ccf553d5f0f4" providerId="ADAL" clId="{2EBB6C9D-82E4-F244-9829-4999933B3E92}" dt="2021-11-17T16:09:56.233" v="1724"/>
          <ac:picMkLst>
            <pc:docMk/>
            <pc:sldMk cId="4237801862" sldId="5273"/>
            <ac:picMk id="30" creationId="{EBDB1FAD-E79B-0849-B22A-56721F2FDB49}"/>
          </ac:picMkLst>
        </pc:picChg>
      </pc:sldChg>
      <pc:sldChg chg="addSp delSp modSp add mod">
        <pc:chgData name="Megan LaFollette" userId="8ccaef87-119f-4e3b-a20d-ccf553d5f0f4" providerId="ADAL" clId="{2EBB6C9D-82E4-F244-9829-4999933B3E92}" dt="2021-11-17T16:11:26.441" v="1743" actId="14100"/>
        <pc:sldMkLst>
          <pc:docMk/>
          <pc:sldMk cId="674078822" sldId="5274"/>
        </pc:sldMkLst>
        <pc:spChg chg="mod">
          <ac:chgData name="Megan LaFollette" userId="8ccaef87-119f-4e3b-a20d-ccf553d5f0f4" providerId="ADAL" clId="{2EBB6C9D-82E4-F244-9829-4999933B3E92}" dt="2021-11-17T16:11:26.441" v="1743" actId="14100"/>
          <ac:spMkLst>
            <pc:docMk/>
            <pc:sldMk cId="674078822" sldId="5274"/>
            <ac:spMk id="2" creationId="{D52EE674-5583-154B-A100-5F6F248F356C}"/>
          </ac:spMkLst>
        </pc:spChg>
        <pc:spChg chg="mod">
          <ac:chgData name="Megan LaFollette" userId="8ccaef87-119f-4e3b-a20d-ccf553d5f0f4" providerId="ADAL" clId="{2EBB6C9D-82E4-F244-9829-4999933B3E92}" dt="2021-11-17T16:01:44.570" v="1652" actId="20577"/>
          <ac:spMkLst>
            <pc:docMk/>
            <pc:sldMk cId="674078822" sldId="5274"/>
            <ac:spMk id="7" creationId="{AE6B65E3-CAEA-2C45-8FEB-20B295A9CD8A}"/>
          </ac:spMkLst>
        </pc:spChg>
        <pc:spChg chg="add mod">
          <ac:chgData name="Megan LaFollette" userId="8ccaef87-119f-4e3b-a20d-ccf553d5f0f4" providerId="ADAL" clId="{2EBB6C9D-82E4-F244-9829-4999933B3E92}" dt="2021-11-17T16:02:44.997" v="1682" actId="20577"/>
          <ac:spMkLst>
            <pc:docMk/>
            <pc:sldMk cId="674078822" sldId="5274"/>
            <ac:spMk id="8" creationId="{D3065775-2CEB-BF41-A9DA-5BF5A3B6AFC6}"/>
          </ac:spMkLst>
        </pc:spChg>
        <pc:picChg chg="add mod modCrop">
          <ac:chgData name="Megan LaFollette" userId="8ccaef87-119f-4e3b-a20d-ccf553d5f0f4" providerId="ADAL" clId="{2EBB6C9D-82E4-F244-9829-4999933B3E92}" dt="2021-11-17T16:11:20.891" v="1741" actId="732"/>
          <ac:picMkLst>
            <pc:docMk/>
            <pc:sldMk cId="674078822" sldId="5274"/>
            <ac:picMk id="4" creationId="{66AB3FF9-5CE3-D14E-A457-E62F56DD8FBF}"/>
          </ac:picMkLst>
        </pc:picChg>
        <pc:picChg chg="del">
          <ac:chgData name="Megan LaFollette" userId="8ccaef87-119f-4e3b-a20d-ccf553d5f0f4" providerId="ADAL" clId="{2EBB6C9D-82E4-F244-9829-4999933B3E92}" dt="2021-11-17T16:01:56.793" v="1654" actId="478"/>
          <ac:picMkLst>
            <pc:docMk/>
            <pc:sldMk cId="674078822" sldId="5274"/>
            <ac:picMk id="1032" creationId="{C8A5759C-84E4-B048-ABB9-5D4905F30CF3}"/>
          </ac:picMkLst>
        </pc:picChg>
      </pc:sldChg>
    </pc:docChg>
  </pc:docChgLst>
  <pc:docChgLst>
    <pc:chgData name="Christine L. Buckmaster" userId="S::chrislb_stanford.edu#ext#@na3rc.onmicrosoft.com::167c1d61-e83a-4fa6-a20a-5a09c916ebfd" providerId="AD" clId="Web-{9BF3E104-C37B-43A9-949A-4C5C3D6E7C0A}"/>
    <pc:docChg chg="">
      <pc:chgData name="Christine L. Buckmaster" userId="S::chrislb_stanford.edu#ext#@na3rc.onmicrosoft.com::167c1d61-e83a-4fa6-a20a-5a09c916ebfd" providerId="AD" clId="Web-{9BF3E104-C37B-43A9-949A-4C5C3D6E7C0A}" dt="2021-11-29T17:20:24.030" v="0"/>
      <pc:docMkLst>
        <pc:docMk/>
      </pc:docMkLst>
      <pc:sldChg chg="modCm">
        <pc:chgData name="Christine L. Buckmaster" userId="S::chrislb_stanford.edu#ext#@na3rc.onmicrosoft.com::167c1d61-e83a-4fa6-a20a-5a09c916ebfd" providerId="AD" clId="Web-{9BF3E104-C37B-43A9-949A-4C5C3D6E7C0A}" dt="2021-11-29T17:20:24.030" v="0"/>
        <pc:sldMkLst>
          <pc:docMk/>
          <pc:sldMk cId="1785286985" sldId="571"/>
        </pc:sldMkLst>
      </pc:sldChg>
    </pc:docChg>
  </pc:docChgLst>
  <pc:docChgLst>
    <pc:chgData name="Christine L. Buckmaster" userId="S::chrislb_stanford.edu#ext#@na3rc.onmicrosoft.com::167c1d61-e83a-4fa6-a20a-5a09c916ebfd" providerId="AD" clId="Web-{90B94DDA-8533-4486-BFE6-337686A85FC1}"/>
    <pc:docChg chg="modSld">
      <pc:chgData name="Christine L. Buckmaster" userId="S::chrislb_stanford.edu#ext#@na3rc.onmicrosoft.com::167c1d61-e83a-4fa6-a20a-5a09c916ebfd" providerId="AD" clId="Web-{90B94DDA-8533-4486-BFE6-337686A85FC1}" dt="2021-11-29T16:43:45.069" v="2"/>
      <pc:docMkLst>
        <pc:docMk/>
      </pc:docMkLst>
      <pc:sldChg chg="addCm">
        <pc:chgData name="Christine L. Buckmaster" userId="S::chrislb_stanford.edu#ext#@na3rc.onmicrosoft.com::167c1d61-e83a-4fa6-a20a-5a09c916ebfd" providerId="AD" clId="Web-{90B94DDA-8533-4486-BFE6-337686A85FC1}" dt="2021-11-29T16:12:40.873" v="0"/>
        <pc:sldMkLst>
          <pc:docMk/>
          <pc:sldMk cId="264891232" sldId="596"/>
        </pc:sldMkLst>
      </pc:sldChg>
      <pc:sldChg chg="addCm">
        <pc:chgData name="Christine L. Buckmaster" userId="S::chrislb_stanford.edu#ext#@na3rc.onmicrosoft.com::167c1d61-e83a-4fa6-a20a-5a09c916ebfd" providerId="AD" clId="Web-{90B94DDA-8533-4486-BFE6-337686A85FC1}" dt="2021-11-29T16:43:45.069" v="2"/>
        <pc:sldMkLst>
          <pc:docMk/>
          <pc:sldMk cId="2065036816" sldId="627"/>
        </pc:sldMkLst>
      </pc:sldChg>
      <pc:sldChg chg="modSp">
        <pc:chgData name="Christine L. Buckmaster" userId="S::chrislb_stanford.edu#ext#@na3rc.onmicrosoft.com::167c1d61-e83a-4fa6-a20a-5a09c916ebfd" providerId="AD" clId="Web-{90B94DDA-8533-4486-BFE6-337686A85FC1}" dt="2021-11-29T16:14:21.670" v="1" actId="1076"/>
        <pc:sldMkLst>
          <pc:docMk/>
          <pc:sldMk cId="2891095781" sldId="5271"/>
        </pc:sldMkLst>
        <pc:picChg chg="mod">
          <ac:chgData name="Christine L. Buckmaster" userId="S::chrislb_stanford.edu#ext#@na3rc.onmicrosoft.com::167c1d61-e83a-4fa6-a20a-5a09c916ebfd" providerId="AD" clId="Web-{90B94DDA-8533-4486-BFE6-337686A85FC1}" dt="2021-11-29T16:14:21.670" v="1" actId="1076"/>
          <ac:picMkLst>
            <pc:docMk/>
            <pc:sldMk cId="2891095781" sldId="5271"/>
            <ac:picMk id="3" creationId="{212F9999-7476-7E4D-8806-5C5B5A790F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B318D-1D12-4509-BBD2-889726A0C3D7}"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B0742-9702-41AF-A0A8-393389979C92}" type="slidenum">
              <a:rPr lang="en-US" smtClean="0"/>
              <a:t>‹#›</a:t>
            </a:fld>
            <a:endParaRPr lang="en-US"/>
          </a:p>
        </p:txBody>
      </p:sp>
    </p:spTree>
    <p:extLst>
      <p:ext uri="{BB962C8B-B14F-4D97-AF65-F5344CB8AC3E}">
        <p14:creationId xmlns:p14="http://schemas.microsoft.com/office/powerpoint/2010/main" val="186676384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I’m excited to talk to you about refining mouse handling with non-aversive handling. We will mostly talk about the the why, but also a bit about the how</a:t>
            </a:r>
          </a:p>
        </p:txBody>
      </p:sp>
      <p:sp>
        <p:nvSpPr>
          <p:cNvPr id="4" name="Slide Number Placeholder 3"/>
          <p:cNvSpPr>
            <a:spLocks noGrp="1"/>
          </p:cNvSpPr>
          <p:nvPr>
            <p:ph type="sldNum" sz="quarter" idx="5"/>
          </p:nvPr>
        </p:nvSpPr>
        <p:spPr/>
        <p:txBody>
          <a:bodyPr/>
          <a:lstStyle/>
          <a:p>
            <a:fld id="{51BB0742-9702-41AF-A0A8-393389979C92}" type="slidenum">
              <a:rPr lang="en-US" smtClean="0"/>
              <a:t>1</a:t>
            </a:fld>
            <a:endParaRPr lang="en-US"/>
          </a:p>
        </p:txBody>
      </p:sp>
    </p:spTree>
    <p:extLst>
      <p:ext uri="{BB962C8B-B14F-4D97-AF65-F5344CB8AC3E}">
        <p14:creationId xmlns:p14="http://schemas.microsoft.com/office/powerpoint/2010/main" val="222815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67D8B"/>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11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67D8B"/>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17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67D8B"/>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92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1BB0742-9702-41AF-A0A8-393389979C92}" type="slidenum">
              <a:rPr lang="en-US" smtClean="0"/>
              <a:t>13</a:t>
            </a:fld>
            <a:endParaRPr lang="en-US"/>
          </a:p>
        </p:txBody>
      </p:sp>
    </p:spTree>
    <p:extLst>
      <p:ext uri="{BB962C8B-B14F-4D97-AF65-F5344CB8AC3E}">
        <p14:creationId xmlns:p14="http://schemas.microsoft.com/office/powerpoint/2010/main" val="203021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B0742-9702-41AF-A0A8-393389979C92}" type="slidenum">
              <a:rPr lang="en-US" smtClean="0"/>
              <a:t>14</a:t>
            </a:fld>
            <a:endParaRPr lang="en-US"/>
          </a:p>
        </p:txBody>
      </p:sp>
    </p:spTree>
    <p:extLst>
      <p:ext uri="{BB962C8B-B14F-4D97-AF65-F5344CB8AC3E}">
        <p14:creationId xmlns:p14="http://schemas.microsoft.com/office/powerpoint/2010/main" val="99384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78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B0742-9702-41AF-A0A8-393389979C92}" type="slidenum">
              <a:rPr lang="en-US" smtClean="0"/>
              <a:t>18</a:t>
            </a:fld>
            <a:endParaRPr lang="en-US"/>
          </a:p>
        </p:txBody>
      </p:sp>
    </p:spTree>
    <p:extLst>
      <p:ext uri="{BB962C8B-B14F-4D97-AF65-F5344CB8AC3E}">
        <p14:creationId xmlns:p14="http://schemas.microsoft.com/office/powerpoint/2010/main" val="57998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more details NA3RsC has a web page on the topic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82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Goes through the </a:t>
            </a:r>
          </a:p>
          <a:p>
            <a:pPr marL="171450" indent="-171450">
              <a:buFontTx/>
              <a:buChar char="-"/>
            </a:pPr>
            <a:r>
              <a:rPr lang="en-US"/>
              <a:t>reasons to consider switching</a:t>
            </a:r>
          </a:p>
          <a:p>
            <a:pPr marL="171450" indent="-171450">
              <a:buFontTx/>
              <a:buChar char="-"/>
            </a:pPr>
            <a:r>
              <a:rPr lang="en-US"/>
              <a:t>Options for switching </a:t>
            </a:r>
          </a:p>
          <a:p>
            <a:pPr marL="171450" indent="-171450">
              <a:buFontTx/>
              <a:buChar char="-"/>
            </a:pPr>
            <a:r>
              <a:rPr lang="en-US"/>
              <a:t>Common concerns &gt; further research &gt; etc.</a:t>
            </a:r>
          </a:p>
          <a:p>
            <a:pPr marL="171450" indent="-171450">
              <a:buFontTx/>
              <a:buChar char="-"/>
            </a:pPr>
            <a:r>
              <a:rPr lang="en-US"/>
              <a:t>26 references</a:t>
            </a:r>
          </a:p>
        </p:txBody>
      </p:sp>
      <p:sp>
        <p:nvSpPr>
          <p:cNvPr id="4" name="Slide Number Placeholder 3"/>
          <p:cNvSpPr>
            <a:spLocks noGrp="1"/>
          </p:cNvSpPr>
          <p:nvPr>
            <p:ph type="sldNum" sz="quarter" idx="5"/>
          </p:nvPr>
        </p:nvSpPr>
        <p:spPr/>
        <p:txBody>
          <a:bodyPr/>
          <a:lstStyle/>
          <a:p>
            <a:fld id="{51BB0742-9702-41AF-A0A8-393389979C92}" type="slidenum">
              <a:rPr lang="en-US" smtClean="0"/>
              <a:t>20</a:t>
            </a:fld>
            <a:endParaRPr lang="en-US"/>
          </a:p>
        </p:txBody>
      </p:sp>
    </p:spTree>
    <p:extLst>
      <p:ext uri="{BB962C8B-B14F-4D97-AF65-F5344CB8AC3E}">
        <p14:creationId xmlns:p14="http://schemas.microsoft.com/office/powerpoint/2010/main" val="2789328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B0742-9702-41AF-A0A8-393389979C92}" type="slidenum">
              <a:rPr lang="en-US" smtClean="0"/>
              <a:t>21</a:t>
            </a:fld>
            <a:endParaRPr lang="en-US"/>
          </a:p>
        </p:txBody>
      </p:sp>
    </p:spTree>
    <p:extLst>
      <p:ext uri="{BB962C8B-B14F-4D97-AF65-F5344CB8AC3E}">
        <p14:creationId xmlns:p14="http://schemas.microsoft.com/office/powerpoint/2010/main" val="193009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we use standard accepted methods to pick up mice such as by the tail or forceps. In the past these have been good, they’ve worked for us, and it’s the best option we have.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3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with that I’d like to thank the NA3RsC rodent health monitoring initiative for providing this paper.</a:t>
            </a:r>
          </a:p>
        </p:txBody>
      </p:sp>
      <p:sp>
        <p:nvSpPr>
          <p:cNvPr id="4" name="Slide Number Placeholder 3"/>
          <p:cNvSpPr>
            <a:spLocks noGrp="1"/>
          </p:cNvSpPr>
          <p:nvPr>
            <p:ph type="sldNum" sz="quarter" idx="5"/>
          </p:nvPr>
        </p:nvSpPr>
        <p:spPr/>
        <p:txBody>
          <a:bodyPr/>
          <a:lstStyle/>
          <a:p>
            <a:fld id="{51BB0742-9702-41AF-A0A8-393389979C92}" type="slidenum">
              <a:rPr lang="en-US" smtClean="0"/>
              <a:t>22</a:t>
            </a:fld>
            <a:endParaRPr lang="en-US"/>
          </a:p>
        </p:txBody>
      </p:sp>
    </p:spTree>
    <p:extLst>
      <p:ext uri="{BB962C8B-B14F-4D97-AF65-F5344CB8AC3E}">
        <p14:creationId xmlns:p14="http://schemas.microsoft.com/office/powerpoint/2010/main" val="150801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there’s a new way to pick up mice that is even better. Evidence shows that picking mice up tunnels or cupped hands is an important, impactful, 3Rs refinement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93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1BB0742-9702-41AF-A0A8-393389979C92}" type="slidenum">
              <a:rPr lang="en-US" smtClean="0"/>
              <a:t>4</a:t>
            </a:fld>
            <a:endParaRPr lang="en-US"/>
          </a:p>
        </p:txBody>
      </p:sp>
    </p:spTree>
    <p:extLst>
      <p:ext uri="{BB962C8B-B14F-4D97-AF65-F5344CB8AC3E}">
        <p14:creationId xmlns:p14="http://schemas.microsoft.com/office/powerpoint/2010/main" val="146551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15 publications from independent labs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70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1BB0742-9702-41AF-A0A8-393389979C92}" type="slidenum">
              <a:rPr lang="en-US" smtClean="0"/>
              <a:t>6</a:t>
            </a:fld>
            <a:endParaRPr lang="en-US"/>
          </a:p>
        </p:txBody>
      </p:sp>
    </p:spTree>
    <p:extLst>
      <p:ext uri="{BB962C8B-B14F-4D97-AF65-F5344CB8AC3E}">
        <p14:creationId xmlns:p14="http://schemas.microsoft.com/office/powerpoint/2010/main" val="91254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1BB0742-9702-41AF-A0A8-393389979C92}" type="slidenum">
              <a:rPr lang="en-US" smtClean="0"/>
              <a:t>7</a:t>
            </a:fld>
            <a:endParaRPr lang="en-US"/>
          </a:p>
        </p:txBody>
      </p:sp>
    </p:spTree>
    <p:extLst>
      <p:ext uri="{BB962C8B-B14F-4D97-AF65-F5344CB8AC3E}">
        <p14:creationId xmlns:p14="http://schemas.microsoft.com/office/powerpoint/2010/main" val="126883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97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67D8B"/>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B0742-9702-41AF-A0A8-393389979C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28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1.wdp"/><Relationship Id="rId3" Type="http://schemas.microsoft.com/office/2007/relationships/hdphoto" Target="../media/hdphoto4.wdp"/><Relationship Id="rId7" Type="http://schemas.microsoft.com/office/2007/relationships/hdphoto" Target="../media/hdphoto6.wdp"/><Relationship Id="rId12" Type="http://schemas.microsoft.com/office/2007/relationships/hdphoto" Target="../media/hdphoto10.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microsoft.com/office/2007/relationships/hdphoto" Target="../media/hdphoto9.wdp"/><Relationship Id="rId5" Type="http://schemas.microsoft.com/office/2007/relationships/hdphoto" Target="../media/hdphoto5.wdp"/><Relationship Id="rId10" Type="http://schemas.microsoft.com/office/2007/relationships/hdphoto" Target="../media/hdphoto8.wdp"/><Relationship Id="rId4" Type="http://schemas.openxmlformats.org/officeDocument/2006/relationships/image" Target="../media/image5.png"/><Relationship Id="rId9" Type="http://schemas.microsoft.com/office/2007/relationships/hdphoto" Target="../media/hdphoto7.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15.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5.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4.wdp"/><Relationship Id="rId7" Type="http://schemas.microsoft.com/office/2007/relationships/hdphoto" Target="../media/hdphoto18.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microsoft.com/office/2007/relationships/hdphoto" Target="../media/hdphoto17.wdp"/><Relationship Id="rId4" Type="http://schemas.openxmlformats.org/officeDocument/2006/relationships/image" Target="../media/image5.png"/><Relationship Id="rId9" Type="http://schemas.microsoft.com/office/2007/relationships/hdphoto" Target="../media/hdphoto19.wdp"/></Relationships>
</file>

<file path=ppt/slideLayouts/_rels/slideLayout2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1142-834C-7B4F-B259-C23496FF1BA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741C23-2182-7B43-AE8F-F8B18291EF6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41933E-62CE-074C-9BD3-2FDAEFF8A837}"/>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5" name="Footer Placeholder 4">
            <a:extLst>
              <a:ext uri="{FF2B5EF4-FFF2-40B4-BE49-F238E27FC236}">
                <a16:creationId xmlns:a16="http://schemas.microsoft.com/office/drawing/2014/main" id="{9992143F-7D18-5C44-AB0A-A2E9555D0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8E11C-5D86-AD4C-8658-9351B9DBC57E}"/>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16733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B74A-C780-1542-AD06-08C2C85B367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F0B671-6497-454B-A4EC-346194BF75D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2F99F-7B5E-214A-B56B-0A491DFF56C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8F9AC-5317-4041-9766-576ED7311373}"/>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6" name="Footer Placeholder 5">
            <a:extLst>
              <a:ext uri="{FF2B5EF4-FFF2-40B4-BE49-F238E27FC236}">
                <a16:creationId xmlns:a16="http://schemas.microsoft.com/office/drawing/2014/main" id="{0A3725E2-C47D-5447-A663-6C59F4784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9D9C5-7E19-4C4A-A50E-E5BD01A87F72}"/>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338879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D197-AE24-F543-A4B5-B7141D4B044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EA96E6-CADD-F949-99D6-BD3AE71E060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2BF9D46-18DE-FC41-949D-E3BD4220057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FF478-A521-B242-92FB-75AABA04F0E2}"/>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6" name="Footer Placeholder 5">
            <a:extLst>
              <a:ext uri="{FF2B5EF4-FFF2-40B4-BE49-F238E27FC236}">
                <a16:creationId xmlns:a16="http://schemas.microsoft.com/office/drawing/2014/main" id="{FE57AF4F-6B2A-3A40-8198-5BD76EA54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F96D9-17D4-8A46-84F9-85D7F9B2FECE}"/>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303977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E68F-EBB7-A849-A1E5-02954B2198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68CAFF-244D-BA4D-90F4-F83CCB709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FE6A6-58FF-714B-8205-E4E70EA6BBFB}"/>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5" name="Footer Placeholder 4">
            <a:extLst>
              <a:ext uri="{FF2B5EF4-FFF2-40B4-BE49-F238E27FC236}">
                <a16:creationId xmlns:a16="http://schemas.microsoft.com/office/drawing/2014/main" id="{EBAE5230-A534-1F43-9AB4-6A617E95D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F027A-0FA5-9146-B5A7-2CF7252DCD70}"/>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427330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2EB67-C016-5046-B869-8E73C03DEF0D}"/>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D591D-D11E-0D40-BE53-A400B5331178}"/>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C0D78-C4AA-374B-B3CF-3313B3C5F9EC}"/>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5" name="Footer Placeholder 4">
            <a:extLst>
              <a:ext uri="{FF2B5EF4-FFF2-40B4-BE49-F238E27FC236}">
                <a16:creationId xmlns:a16="http://schemas.microsoft.com/office/drawing/2014/main" id="{432A9FCC-7C0F-2148-A51F-64954C134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39477-DEDD-3B4D-BF05-79927293A760}"/>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114582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accent1"/>
        </a:solidFill>
        <a:effectLst/>
      </p:bgPr>
    </p:bg>
    <p:spTree>
      <p:nvGrpSpPr>
        <p:cNvPr id="1" name=""/>
        <p:cNvGrpSpPr/>
        <p:nvPr/>
      </p:nvGrpSpPr>
      <p:grpSpPr>
        <a:xfrm>
          <a:off x="0" y="0"/>
          <a:ext cx="0" cy="0"/>
          <a:chOff x="0" y="0"/>
          <a:chExt cx="0" cy="0"/>
        </a:xfrm>
      </p:grpSpPr>
      <p:grpSp>
        <p:nvGrpSpPr>
          <p:cNvPr id="38" name="Group 37"/>
          <p:cNvGrpSpPr/>
          <p:nvPr userDrawn="1"/>
        </p:nvGrpSpPr>
        <p:grpSpPr>
          <a:xfrm>
            <a:off x="533400" y="748033"/>
            <a:ext cx="8077200" cy="2948331"/>
            <a:chOff x="0" y="785741"/>
            <a:chExt cx="9144000" cy="3312585"/>
          </a:xfrm>
        </p:grpSpPr>
        <p:cxnSp>
          <p:nvCxnSpPr>
            <p:cNvPr id="39" name="Straight Connector 38"/>
            <p:cNvCxnSpPr/>
            <p:nvPr userDrawn="1"/>
          </p:nvCxnSpPr>
          <p:spPr>
            <a:xfrm>
              <a:off x="0" y="4098326"/>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0" y="785741"/>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09600" y="1008668"/>
            <a:ext cx="7544586" cy="1423447"/>
          </a:xfrm>
        </p:spPr>
        <p:txBody>
          <a:bodyPr anchor="b" anchorCtr="0">
            <a:noAutofit/>
          </a:bodyPr>
          <a:lstStyle>
            <a:lvl1pPr>
              <a:defRPr sz="3200" b="1">
                <a:solidFill>
                  <a:schemeClr val="bg1"/>
                </a:solidFill>
              </a:defRPr>
            </a:lvl1pPr>
          </a:lstStyle>
          <a:p>
            <a:r>
              <a:rPr lang="en-US"/>
              <a:t>Click To Edit Master Title Style</a:t>
            </a:r>
          </a:p>
        </p:txBody>
      </p:sp>
      <p:sp>
        <p:nvSpPr>
          <p:cNvPr id="5" name="Text Placeholder 4"/>
          <p:cNvSpPr>
            <a:spLocks noGrp="1"/>
          </p:cNvSpPr>
          <p:nvPr>
            <p:ph type="body" sz="quarter" idx="13"/>
          </p:nvPr>
        </p:nvSpPr>
        <p:spPr>
          <a:xfrm>
            <a:off x="609600" y="2634906"/>
            <a:ext cx="7544586" cy="871866"/>
          </a:xfrm>
        </p:spPr>
        <p:txBody>
          <a:bodyPr>
            <a:normAutofit/>
          </a:bodyPr>
          <a:lstStyle>
            <a:lvl1pPr marL="0" indent="0">
              <a:buNone/>
              <a:defRPr sz="1800" i="1">
                <a:solidFill>
                  <a:schemeClr val="bg1"/>
                </a:solidFill>
                <a:latin typeface="+mj-lt"/>
              </a:defRPr>
            </a:lvl1pPr>
          </a:lstStyle>
          <a:p>
            <a:pPr lvl="0"/>
            <a:r>
              <a:rPr lang="en-US"/>
              <a:t>Click to edit Master text styles</a:t>
            </a:r>
          </a:p>
        </p:txBody>
      </p:sp>
      <p:sp>
        <p:nvSpPr>
          <p:cNvPr id="9"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defRPr>
            </a:lvl1pPr>
          </a:lstStyle>
          <a:p>
            <a:fld id="{F3313438-E7D7-47F5-91BB-D46647FD70E2}" type="slidenum">
              <a:rPr lang="en-US" smtClean="0"/>
              <a:pPr/>
              <a:t>‹#›</a:t>
            </a:fld>
            <a:endParaRPr lang="en-US"/>
          </a:p>
        </p:txBody>
      </p:sp>
      <p:pic>
        <p:nvPicPr>
          <p:cNvPr id="18" name="Picture 17"/>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8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440521" y="4744010"/>
            <a:ext cx="2267712" cy="184099"/>
          </a:xfrm>
          <a:prstGeom prst="rect">
            <a:avLst/>
          </a:prstGeom>
        </p:spPr>
      </p:pic>
    </p:spTree>
    <p:extLst>
      <p:ext uri="{BB962C8B-B14F-4D97-AF65-F5344CB8AC3E}">
        <p14:creationId xmlns:p14="http://schemas.microsoft.com/office/powerpoint/2010/main" val="2111169372"/>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em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133505" y="1243037"/>
            <a:ext cx="4876990" cy="1300530"/>
          </a:xfrm>
          <a:prstGeom prst="rect">
            <a:avLst/>
          </a:prstGeom>
        </p:spPr>
      </p:pic>
      <p:sp>
        <p:nvSpPr>
          <p:cNvPr id="12" name="Rounded Rectangle 14"/>
          <p:cNvSpPr/>
          <p:nvPr/>
        </p:nvSpPr>
        <p:spPr>
          <a:xfrm>
            <a:off x="533400" y="819542"/>
            <a:ext cx="8077200" cy="20383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p:cNvPicPr>
            <a:picLocks noChangeAspect="1"/>
          </p:cNvPicPr>
          <p:nvPr/>
        </p:nvPicPr>
        <p:blipFill>
          <a:blip r:embed="rId4" cstate="screen">
            <a:extLst>
              <a:ext uri="{BEBA8EAE-BF5A-486C-A8C5-ECC9F3942E4B}">
                <a14:imgProps xmlns:a14="http://schemas.microsoft.com/office/drawing/2010/main">
                  <a14:imgLayer r:embed="rId5">
                    <a14:imgEffect>
                      <a14:sharpenSoften amount="8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082486" y="1141438"/>
            <a:ext cx="4979028" cy="1327741"/>
          </a:xfrm>
          <a:prstGeom prst="rect">
            <a:avLst/>
          </a:prstGeom>
        </p:spPr>
      </p:pic>
      <p:grpSp>
        <p:nvGrpSpPr>
          <p:cNvPr id="4" name="Group 3"/>
          <p:cNvGrpSpPr/>
          <p:nvPr/>
        </p:nvGrpSpPr>
        <p:grpSpPr>
          <a:xfrm>
            <a:off x="533400" y="748033"/>
            <a:ext cx="8077200" cy="2181368"/>
            <a:chOff x="0" y="785741"/>
            <a:chExt cx="9144000" cy="2181368"/>
          </a:xfrm>
        </p:grpSpPr>
        <p:cxnSp>
          <p:nvCxnSpPr>
            <p:cNvPr id="11" name="Straight Connector 10"/>
            <p:cNvCxnSpPr/>
            <p:nvPr/>
          </p:nvCxnSpPr>
          <p:spPr>
            <a:xfrm>
              <a:off x="0" y="2967109"/>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785741"/>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6" cstate="screen">
            <a:extLst>
              <a:ext uri="{BEBA8EAE-BF5A-486C-A8C5-ECC9F3942E4B}">
                <a14:imgProps xmlns:a14="http://schemas.microsoft.com/office/drawing/2010/main">
                  <a14:imgLayer r:embed="rId7">
                    <a14:imgEffect>
                      <a14:sharpenSoften amount="8000"/>
                    </a14:imgEffect>
                  </a14:imgLayer>
                </a14:imgProps>
              </a:ext>
              <a:ext uri="{28A0092B-C50C-407E-A947-70E740481C1C}">
                <a14:useLocalDpi xmlns:a14="http://schemas.microsoft.com/office/drawing/2010/main"/>
              </a:ext>
            </a:extLst>
          </a:blip>
          <a:stretch>
            <a:fillRect/>
          </a:stretch>
        </p:blipFill>
        <p:spPr>
          <a:xfrm>
            <a:off x="2827774" y="3520716"/>
            <a:ext cx="3488452" cy="283202"/>
          </a:xfrm>
          <a:prstGeom prst="rect">
            <a:avLst/>
          </a:prstGeom>
        </p:spPr>
      </p:pic>
      <p:pic>
        <p:nvPicPr>
          <p:cNvPr id="3" name="Picture 2"/>
          <p:cNvPicPr>
            <a:picLocks noChangeAspect="1"/>
          </p:cNvPicPr>
          <p:nvPr/>
        </p:nvPicPr>
        <p:blipFill>
          <a:blip r:embed="rId8" cstate="screen">
            <a:extLst>
              <a:ext uri="{BEBA8EAE-BF5A-486C-A8C5-ECC9F3942E4B}">
                <a14:imgProps xmlns:a14="http://schemas.microsoft.com/office/drawing/2010/main">
                  <a14:imgLayer r:embed="rId9">
                    <a14:imgEffect>
                      <a14:sharpenSoften amount="8000"/>
                    </a14:imgEffect>
                  </a14:imgLayer>
                </a14:imgProps>
              </a:ext>
              <a:ext uri="{28A0092B-C50C-407E-A947-70E740481C1C}">
                <a14:useLocalDpi xmlns:a14="http://schemas.microsoft.com/office/drawing/2010/main"/>
              </a:ext>
            </a:extLst>
          </a:blip>
          <a:stretch>
            <a:fillRect/>
          </a:stretch>
        </p:blipFill>
        <p:spPr>
          <a:xfrm>
            <a:off x="1947719" y="4309479"/>
            <a:ext cx="5248562" cy="198436"/>
          </a:xfrm>
          <a:prstGeom prst="rect">
            <a:avLst/>
          </a:prstGeom>
        </p:spPr>
      </p:pic>
      <p:pic>
        <p:nvPicPr>
          <p:cNvPr id="10" name="Picture 9">
            <a:extLst>
              <a:ext uri="{FF2B5EF4-FFF2-40B4-BE49-F238E27FC236}">
                <a16:creationId xmlns:a16="http://schemas.microsoft.com/office/drawing/2014/main" id="{6A237551-5A8C-1D4A-9F7A-B3094D65D562}"/>
              </a:ext>
            </a:extLst>
          </p:cNvPr>
          <p:cNvPicPr>
            <a:picLocks noChangeAspect="1"/>
          </p:cNvPicPr>
          <p:nvPr userDrawn="1"/>
        </p:nvPicPr>
        <p:blipFill>
          <a:blip r:embed="rId2"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2133505" y="1243037"/>
            <a:ext cx="4876990" cy="1300530"/>
          </a:xfrm>
          <a:prstGeom prst="rect">
            <a:avLst/>
          </a:prstGeom>
        </p:spPr>
      </p:pic>
      <p:sp>
        <p:nvSpPr>
          <p:cNvPr id="14" name="Rounded Rectangle 14">
            <a:extLst>
              <a:ext uri="{FF2B5EF4-FFF2-40B4-BE49-F238E27FC236}">
                <a16:creationId xmlns:a16="http://schemas.microsoft.com/office/drawing/2014/main" id="{06D1CC06-BBF2-384B-9F0D-D126C852547B}"/>
              </a:ext>
            </a:extLst>
          </p:cNvPr>
          <p:cNvSpPr/>
          <p:nvPr userDrawn="1"/>
        </p:nvSpPr>
        <p:spPr>
          <a:xfrm>
            <a:off x="533400" y="819542"/>
            <a:ext cx="8077200" cy="20383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6" name="Picture 15">
            <a:extLst>
              <a:ext uri="{FF2B5EF4-FFF2-40B4-BE49-F238E27FC236}">
                <a16:creationId xmlns:a16="http://schemas.microsoft.com/office/drawing/2014/main" id="{5F266093-C098-4B44-9320-5873C6C1A763}"/>
              </a:ext>
            </a:extLst>
          </p:cNvPr>
          <p:cNvPicPr>
            <a:picLocks noChangeAspect="1"/>
          </p:cNvPicPr>
          <p:nvPr userDrawn="1"/>
        </p:nvPicPr>
        <p:blipFill>
          <a:blip r:embed="rId4" cstate="screen">
            <a:extLst>
              <a:ext uri="{BEBA8EAE-BF5A-486C-A8C5-ECC9F3942E4B}">
                <a14:imgProps xmlns:a14="http://schemas.microsoft.com/office/drawing/2010/main">
                  <a14:imgLayer r:embed="rId11">
                    <a14:imgEffect>
                      <a14:sharpenSoften amount="8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082486" y="1141438"/>
            <a:ext cx="4979028" cy="1327741"/>
          </a:xfrm>
          <a:prstGeom prst="rect">
            <a:avLst/>
          </a:prstGeom>
        </p:spPr>
      </p:pic>
      <p:grpSp>
        <p:nvGrpSpPr>
          <p:cNvPr id="17" name="Group 16">
            <a:extLst>
              <a:ext uri="{FF2B5EF4-FFF2-40B4-BE49-F238E27FC236}">
                <a16:creationId xmlns:a16="http://schemas.microsoft.com/office/drawing/2014/main" id="{696289CE-4905-9D4B-AE6F-C8A412428B9A}"/>
              </a:ext>
            </a:extLst>
          </p:cNvPr>
          <p:cNvGrpSpPr/>
          <p:nvPr userDrawn="1"/>
        </p:nvGrpSpPr>
        <p:grpSpPr>
          <a:xfrm>
            <a:off x="533400" y="748033"/>
            <a:ext cx="8077200" cy="2181368"/>
            <a:chOff x="0" y="785741"/>
            <a:chExt cx="9144000" cy="2181368"/>
          </a:xfrm>
        </p:grpSpPr>
        <p:cxnSp>
          <p:nvCxnSpPr>
            <p:cNvPr id="18" name="Straight Connector 17">
              <a:extLst>
                <a:ext uri="{FF2B5EF4-FFF2-40B4-BE49-F238E27FC236}">
                  <a16:creationId xmlns:a16="http://schemas.microsoft.com/office/drawing/2014/main" id="{5F94E17E-6BEA-2E49-94CC-B73DDA0043F1}"/>
                </a:ext>
              </a:extLst>
            </p:cNvPr>
            <p:cNvCxnSpPr/>
            <p:nvPr userDrawn="1"/>
          </p:nvCxnSpPr>
          <p:spPr>
            <a:xfrm>
              <a:off x="0" y="2967109"/>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9CA218-2F32-3945-B367-BC9D52F24E8C}"/>
                </a:ext>
              </a:extLst>
            </p:cNvPr>
            <p:cNvCxnSpPr/>
            <p:nvPr userDrawn="1"/>
          </p:nvCxnSpPr>
          <p:spPr>
            <a:xfrm>
              <a:off x="0" y="785741"/>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8D4A0864-6E74-0046-BF31-DAE96A2D7F72}"/>
              </a:ext>
            </a:extLst>
          </p:cNvPr>
          <p:cNvPicPr>
            <a:picLocks noChangeAspect="1"/>
          </p:cNvPicPr>
          <p:nvPr userDrawn="1"/>
        </p:nvPicPr>
        <p:blipFill>
          <a:blip r:embed="rId6" cstate="screen">
            <a:extLst>
              <a:ext uri="{BEBA8EAE-BF5A-486C-A8C5-ECC9F3942E4B}">
                <a14:imgProps xmlns:a14="http://schemas.microsoft.com/office/drawing/2010/main">
                  <a14:imgLayer r:embed="rId12">
                    <a14:imgEffect>
                      <a14:sharpenSoften amount="8000"/>
                    </a14:imgEffect>
                  </a14:imgLayer>
                </a14:imgProps>
              </a:ext>
              <a:ext uri="{28A0092B-C50C-407E-A947-70E740481C1C}">
                <a14:useLocalDpi xmlns:a14="http://schemas.microsoft.com/office/drawing/2010/main"/>
              </a:ext>
            </a:extLst>
          </a:blip>
          <a:stretch>
            <a:fillRect/>
          </a:stretch>
        </p:blipFill>
        <p:spPr>
          <a:xfrm>
            <a:off x="2827774" y="3520716"/>
            <a:ext cx="3488452" cy="283202"/>
          </a:xfrm>
          <a:prstGeom prst="rect">
            <a:avLst/>
          </a:prstGeom>
        </p:spPr>
      </p:pic>
      <p:pic>
        <p:nvPicPr>
          <p:cNvPr id="21" name="Picture 20">
            <a:extLst>
              <a:ext uri="{FF2B5EF4-FFF2-40B4-BE49-F238E27FC236}">
                <a16:creationId xmlns:a16="http://schemas.microsoft.com/office/drawing/2014/main" id="{B6EFA9CA-CC62-9A49-964B-D48A6BFA1D2B}"/>
              </a:ext>
            </a:extLst>
          </p:cNvPr>
          <p:cNvPicPr>
            <a:picLocks noChangeAspect="1"/>
          </p:cNvPicPr>
          <p:nvPr userDrawn="1"/>
        </p:nvPicPr>
        <p:blipFill>
          <a:blip r:embed="rId8" cstate="screen">
            <a:extLst>
              <a:ext uri="{BEBA8EAE-BF5A-486C-A8C5-ECC9F3942E4B}">
                <a14:imgProps xmlns:a14="http://schemas.microsoft.com/office/drawing/2010/main">
                  <a14:imgLayer r:embed="rId13">
                    <a14:imgEffect>
                      <a14:sharpenSoften amount="8000"/>
                    </a14:imgEffect>
                  </a14:imgLayer>
                </a14:imgProps>
              </a:ext>
              <a:ext uri="{28A0092B-C50C-407E-A947-70E740481C1C}">
                <a14:useLocalDpi xmlns:a14="http://schemas.microsoft.com/office/drawing/2010/main"/>
              </a:ext>
            </a:extLst>
          </a:blip>
          <a:stretch>
            <a:fillRect/>
          </a:stretch>
        </p:blipFill>
        <p:spPr>
          <a:xfrm>
            <a:off x="1947719" y="4309479"/>
            <a:ext cx="5248562" cy="198436"/>
          </a:xfrm>
          <a:prstGeom prst="rect">
            <a:avLst/>
          </a:prstGeom>
        </p:spPr>
      </p:pic>
    </p:spTree>
    <p:extLst>
      <p:ext uri="{BB962C8B-B14F-4D97-AF65-F5344CB8AC3E}">
        <p14:creationId xmlns:p14="http://schemas.microsoft.com/office/powerpoint/2010/main" val="309594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09600" y="1046096"/>
            <a:ext cx="7924800" cy="3422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90F5E-567F-DF4E-9CEB-FFA3D6B64C58}" type="datetime1">
              <a:rPr lang="en-US" smtClean="0"/>
              <a:t>1/13/22</a:t>
            </a:fld>
            <a:endParaRPr lang="en-US"/>
          </a:p>
        </p:txBody>
      </p:sp>
      <p:sp>
        <p:nvSpPr>
          <p:cNvPr id="6" name="Slide Number Placeholder 5"/>
          <p:cNvSpPr>
            <a:spLocks noGrp="1"/>
          </p:cNvSpPr>
          <p:nvPr>
            <p:ph type="sldNum" sz="quarter" idx="12"/>
          </p:nvPr>
        </p:nvSpPr>
        <p:spPr/>
        <p:txBody>
          <a:bodyPr/>
          <a:lstStyle/>
          <a:p>
            <a:fld id="{F3313438-E7D7-47F5-91BB-D46647FD70E2}" type="slidenum">
              <a:rPr lang="en-US" smtClean="0"/>
              <a:t>‹#›</a:t>
            </a:fld>
            <a:endParaRPr lang="en-US"/>
          </a:p>
        </p:txBody>
      </p:sp>
    </p:spTree>
    <p:extLst>
      <p:ext uri="{BB962C8B-B14F-4D97-AF65-F5344CB8AC3E}">
        <p14:creationId xmlns:p14="http://schemas.microsoft.com/office/powerpoint/2010/main" val="365665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14362" y="1044384"/>
            <a:ext cx="3829050" cy="343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044254"/>
            <a:ext cx="3829050" cy="343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A58A67-B02D-4A42-A07B-BEBD985B8482}" type="datetime1">
              <a:rPr lang="en-US" smtClean="0"/>
              <a:t>1/13/22</a:t>
            </a:fld>
            <a:endParaRPr lang="en-US"/>
          </a:p>
        </p:txBody>
      </p:sp>
      <p:sp>
        <p:nvSpPr>
          <p:cNvPr id="7" name="Slide Number Placeholder 6"/>
          <p:cNvSpPr>
            <a:spLocks noGrp="1"/>
          </p:cNvSpPr>
          <p:nvPr>
            <p:ph type="sldNum" sz="quarter" idx="12"/>
          </p:nvPr>
        </p:nvSpPr>
        <p:spPr/>
        <p:txBody>
          <a:bodyPr/>
          <a:lstStyle/>
          <a:p>
            <a:fld id="{F3313438-E7D7-47F5-91BB-D46647FD70E2}" type="slidenum">
              <a:rPr lang="en-US" smtClean="0"/>
              <a:t>‹#›</a:t>
            </a:fld>
            <a:endParaRPr lang="en-US"/>
          </a:p>
        </p:txBody>
      </p:sp>
    </p:spTree>
    <p:extLst>
      <p:ext uri="{BB962C8B-B14F-4D97-AF65-F5344CB8AC3E}">
        <p14:creationId xmlns:p14="http://schemas.microsoft.com/office/powerpoint/2010/main" val="314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5759"/>
            <a:ext cx="7906941" cy="564356"/>
          </a:xfrm>
        </p:spPr>
        <p:txBody>
          <a:bodyPr/>
          <a:lstStyle/>
          <a:p>
            <a:r>
              <a:rPr lang="en-US"/>
              <a:t>CLICK TO EDIT MASTER TITLE STYLE</a:t>
            </a:r>
          </a:p>
        </p:txBody>
      </p:sp>
      <p:sp>
        <p:nvSpPr>
          <p:cNvPr id="3" name="Text Placeholder 2"/>
          <p:cNvSpPr>
            <a:spLocks noGrp="1"/>
          </p:cNvSpPr>
          <p:nvPr>
            <p:ph type="body" idx="1"/>
          </p:nvPr>
        </p:nvSpPr>
        <p:spPr>
          <a:xfrm>
            <a:off x="629842" y="933548"/>
            <a:ext cx="3868340" cy="4655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456232"/>
            <a:ext cx="3868340" cy="3011091"/>
          </a:xfrm>
        </p:spPr>
        <p:txBody>
          <a:bodyPr>
            <a:normAutofit/>
          </a:bodyPr>
          <a:lstStyle>
            <a:lvl1pPr>
              <a:defRPr sz="1800"/>
            </a:lvl1pPr>
            <a:lvl2pPr>
              <a:defRPr sz="14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933548"/>
            <a:ext cx="3887391" cy="4655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456232"/>
            <a:ext cx="3887391" cy="3011091"/>
          </a:xfrm>
        </p:spPr>
        <p:txBody>
          <a:bodyPr>
            <a:normAutofit/>
          </a:bodyPr>
          <a:lstStyle>
            <a:lvl1pPr>
              <a:defRPr sz="1800"/>
            </a:lvl1pPr>
            <a:lvl2pPr>
              <a:defRPr sz="14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CBF598-3A9D-2E4B-BF7B-44985ED3814F}" type="datetime1">
              <a:rPr lang="en-US" smtClean="0"/>
              <a:t>1/13/22</a:t>
            </a:fld>
            <a:endParaRPr lang="en-US"/>
          </a:p>
        </p:txBody>
      </p:sp>
      <p:sp>
        <p:nvSpPr>
          <p:cNvPr id="9" name="Slide Number Placeholder 8"/>
          <p:cNvSpPr>
            <a:spLocks noGrp="1"/>
          </p:cNvSpPr>
          <p:nvPr>
            <p:ph type="sldNum" sz="quarter" idx="12"/>
          </p:nvPr>
        </p:nvSpPr>
        <p:spPr/>
        <p:txBody>
          <a:bodyPr/>
          <a:lstStyle/>
          <a:p>
            <a:fld id="{F3313438-E7D7-47F5-91BB-D46647FD70E2}" type="slidenum">
              <a:rPr lang="en-US" smtClean="0"/>
              <a:t>‹#›</a:t>
            </a:fld>
            <a:endParaRPr lang="en-US"/>
          </a:p>
        </p:txBody>
      </p:sp>
    </p:spTree>
    <p:extLst>
      <p:ext uri="{BB962C8B-B14F-4D97-AF65-F5344CB8AC3E}">
        <p14:creationId xmlns:p14="http://schemas.microsoft.com/office/powerpoint/2010/main" val="2917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lumn w-grey box">
    <p:spTree>
      <p:nvGrpSpPr>
        <p:cNvPr id="1" name=""/>
        <p:cNvGrpSpPr/>
        <p:nvPr/>
      </p:nvGrpSpPr>
      <p:grpSpPr>
        <a:xfrm>
          <a:off x="0" y="0"/>
          <a:ext cx="0" cy="0"/>
          <a:chOff x="0" y="0"/>
          <a:chExt cx="0" cy="0"/>
        </a:xfrm>
      </p:grpSpPr>
      <p:sp>
        <p:nvSpPr>
          <p:cNvPr id="8" name="Rectangle 7"/>
          <p:cNvSpPr/>
          <p:nvPr/>
        </p:nvSpPr>
        <p:spPr>
          <a:xfrm>
            <a:off x="554703" y="978822"/>
            <a:ext cx="3959352" cy="36004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638699" y="978822"/>
            <a:ext cx="3963588" cy="36004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14362" y="1044384"/>
            <a:ext cx="3829050" cy="343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044254"/>
            <a:ext cx="3829050" cy="343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25D45E-BD42-324A-BED4-1FB745A74BE9}" type="datetime1">
              <a:rPr lang="en-US" smtClean="0"/>
              <a:t>1/13/22</a:t>
            </a:fld>
            <a:endParaRPr lang="en-US"/>
          </a:p>
        </p:txBody>
      </p:sp>
      <p:sp>
        <p:nvSpPr>
          <p:cNvPr id="7" name="Slide Number Placeholder 6"/>
          <p:cNvSpPr>
            <a:spLocks noGrp="1"/>
          </p:cNvSpPr>
          <p:nvPr>
            <p:ph type="sldNum" sz="quarter" idx="12"/>
          </p:nvPr>
        </p:nvSpPr>
        <p:spPr/>
        <p:txBody>
          <a:bodyPr/>
          <a:lstStyle/>
          <a:p>
            <a:fld id="{F3313438-E7D7-47F5-91BB-D46647FD70E2}" type="slidenum">
              <a:rPr lang="en-US" smtClean="0"/>
              <a:t>‹#›</a:t>
            </a:fld>
            <a:endParaRPr lang="en-US"/>
          </a:p>
        </p:txBody>
      </p:sp>
      <p:sp>
        <p:nvSpPr>
          <p:cNvPr id="10" name="Rectangle 9">
            <a:extLst>
              <a:ext uri="{FF2B5EF4-FFF2-40B4-BE49-F238E27FC236}">
                <a16:creationId xmlns:a16="http://schemas.microsoft.com/office/drawing/2014/main" id="{81196D5A-04B5-FE4A-94F1-0E117CABFD30}"/>
              </a:ext>
            </a:extLst>
          </p:cNvPr>
          <p:cNvSpPr/>
          <p:nvPr userDrawn="1"/>
        </p:nvSpPr>
        <p:spPr>
          <a:xfrm>
            <a:off x="554703" y="978822"/>
            <a:ext cx="3959352" cy="36004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E65D1738-C04D-8A4C-9CE5-CA4AFDA049E8}"/>
              </a:ext>
            </a:extLst>
          </p:cNvPr>
          <p:cNvSpPr/>
          <p:nvPr userDrawn="1"/>
        </p:nvSpPr>
        <p:spPr>
          <a:xfrm>
            <a:off x="4638699" y="978822"/>
            <a:ext cx="3963588" cy="36004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0402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FC89-7B92-0A4A-BF51-98897AAFA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F3EBD6-D457-D84F-A68A-0E7E83DD36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08264-F414-DD43-9CA2-AFD4B6590182}"/>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5" name="Footer Placeholder 4">
            <a:extLst>
              <a:ext uri="{FF2B5EF4-FFF2-40B4-BE49-F238E27FC236}">
                <a16:creationId xmlns:a16="http://schemas.microsoft.com/office/drawing/2014/main" id="{37107BD2-2ABD-5D43-A208-DF085905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A75B8-4DF9-5245-94F0-8D3237B63C2C}"/>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2391541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Grey box-charts">
    <p:spTree>
      <p:nvGrpSpPr>
        <p:cNvPr id="1" name=""/>
        <p:cNvGrpSpPr/>
        <p:nvPr/>
      </p:nvGrpSpPr>
      <p:grpSpPr>
        <a:xfrm>
          <a:off x="0" y="0"/>
          <a:ext cx="0" cy="0"/>
          <a:chOff x="0" y="0"/>
          <a:chExt cx="0" cy="0"/>
        </a:xfrm>
      </p:grpSpPr>
      <p:sp>
        <p:nvSpPr>
          <p:cNvPr id="7" name="Rectangle 6"/>
          <p:cNvSpPr/>
          <p:nvPr/>
        </p:nvSpPr>
        <p:spPr>
          <a:xfrm>
            <a:off x="554702" y="978822"/>
            <a:ext cx="8055897" cy="36004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09600" y="1046096"/>
            <a:ext cx="7924800" cy="3422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B10EB-8D36-C745-AC7D-6243034E7E86}" type="datetime1">
              <a:rPr lang="en-US" smtClean="0"/>
              <a:t>1/13/22</a:t>
            </a:fld>
            <a:endParaRPr lang="en-US"/>
          </a:p>
        </p:txBody>
      </p:sp>
      <p:sp>
        <p:nvSpPr>
          <p:cNvPr id="6" name="Slide Number Placeholder 5"/>
          <p:cNvSpPr>
            <a:spLocks noGrp="1"/>
          </p:cNvSpPr>
          <p:nvPr>
            <p:ph type="sldNum" sz="quarter" idx="12"/>
          </p:nvPr>
        </p:nvSpPr>
        <p:spPr/>
        <p:txBody>
          <a:bodyPr/>
          <a:lstStyle/>
          <a:p>
            <a:fld id="{F3313438-E7D7-47F5-91BB-D46647FD70E2}" type="slidenum">
              <a:rPr lang="en-US" smtClean="0"/>
              <a:t>‹#›</a:t>
            </a:fld>
            <a:endParaRPr lang="en-US"/>
          </a:p>
        </p:txBody>
      </p:sp>
      <p:sp>
        <p:nvSpPr>
          <p:cNvPr id="8" name="Rectangle 7">
            <a:extLst>
              <a:ext uri="{FF2B5EF4-FFF2-40B4-BE49-F238E27FC236}">
                <a16:creationId xmlns:a16="http://schemas.microsoft.com/office/drawing/2014/main" id="{051A9A45-7914-4D47-BDD6-DF8358CB2E2A}"/>
              </a:ext>
            </a:extLst>
          </p:cNvPr>
          <p:cNvSpPr/>
          <p:nvPr userDrawn="1"/>
        </p:nvSpPr>
        <p:spPr>
          <a:xfrm>
            <a:off x="554702" y="978822"/>
            <a:ext cx="8055897" cy="36004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3357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tatement/Quote Slide">
    <p:bg>
      <p:bgPr>
        <a:solidFill>
          <a:schemeClr val="bg1"/>
        </a:solidFill>
        <a:effectLst/>
      </p:bgPr>
    </p:bg>
    <p:spTree>
      <p:nvGrpSpPr>
        <p:cNvPr id="1" name=""/>
        <p:cNvGrpSpPr/>
        <p:nvPr/>
      </p:nvGrpSpPr>
      <p:grpSpPr>
        <a:xfrm>
          <a:off x="0" y="0"/>
          <a:ext cx="0" cy="0"/>
          <a:chOff x="0" y="0"/>
          <a:chExt cx="0" cy="0"/>
        </a:xfrm>
      </p:grpSpPr>
      <p:grpSp>
        <p:nvGrpSpPr>
          <p:cNvPr id="38" name="Group 37"/>
          <p:cNvGrpSpPr/>
          <p:nvPr/>
        </p:nvGrpSpPr>
        <p:grpSpPr>
          <a:xfrm>
            <a:off x="533400" y="748033"/>
            <a:ext cx="8077200" cy="2948331"/>
            <a:chOff x="0" y="785741"/>
            <a:chExt cx="9144000" cy="3312585"/>
          </a:xfrm>
        </p:grpSpPr>
        <p:cxnSp>
          <p:nvCxnSpPr>
            <p:cNvPr id="39" name="Straight Connector 38"/>
            <p:cNvCxnSpPr/>
            <p:nvPr/>
          </p:nvCxnSpPr>
          <p:spPr>
            <a:xfrm>
              <a:off x="0" y="409832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785741"/>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09600" y="1187777"/>
            <a:ext cx="7924800" cy="1630837"/>
          </a:xfrm>
        </p:spPr>
        <p:txBody>
          <a:bodyPr anchor="t" anchorCtr="0">
            <a:noAutofit/>
          </a:bodyPr>
          <a:lstStyle>
            <a:lvl1pPr>
              <a:lnSpc>
                <a:spcPct val="100000"/>
              </a:lnSpc>
              <a:defRPr sz="2800" b="0">
                <a:solidFill>
                  <a:schemeClr val="tx1"/>
                </a:solidFill>
              </a:defRPr>
            </a:lvl1pPr>
          </a:lstStyle>
          <a:p>
            <a:r>
              <a:rPr lang="en-US"/>
              <a:t>Click To Edit Master Title Style</a:t>
            </a:r>
          </a:p>
        </p:txBody>
      </p:sp>
      <p:sp>
        <p:nvSpPr>
          <p:cNvPr id="5" name="Text Placeholder 4"/>
          <p:cNvSpPr>
            <a:spLocks noGrp="1"/>
          </p:cNvSpPr>
          <p:nvPr>
            <p:ph type="body" sz="quarter" idx="13"/>
          </p:nvPr>
        </p:nvSpPr>
        <p:spPr>
          <a:xfrm>
            <a:off x="4572000" y="2922308"/>
            <a:ext cx="3962400" cy="584463"/>
          </a:xfrm>
        </p:spPr>
        <p:txBody>
          <a:bodyPr>
            <a:normAutofit/>
          </a:bodyPr>
          <a:lstStyle>
            <a:lvl1pPr marL="0" indent="0">
              <a:buNone/>
              <a:defRPr sz="1800" i="1">
                <a:solidFill>
                  <a:schemeClr val="bg1">
                    <a:lumMod val="50000"/>
                  </a:schemeClr>
                </a:solidFill>
                <a:latin typeface="+mj-lt"/>
              </a:defRPr>
            </a:lvl1pPr>
          </a:lstStyle>
          <a:p>
            <a:pPr lvl="0"/>
            <a:r>
              <a:rPr lang="en-US"/>
              <a:t>Click to edit Master text styles</a:t>
            </a:r>
          </a:p>
        </p:txBody>
      </p:sp>
      <p:sp>
        <p:nvSpPr>
          <p:cNvPr id="20"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defRPr>
            </a:lvl1pPr>
          </a:lstStyle>
          <a:p>
            <a:fld id="{F3313438-E7D7-47F5-91BB-D46647FD70E2}" type="slidenum">
              <a:rPr lang="en-US" smtClean="0"/>
              <a:pPr/>
              <a:t>‹#›</a:t>
            </a:fld>
            <a:endParaRPr lang="en-US"/>
          </a:p>
        </p:txBody>
      </p:sp>
      <p:pic>
        <p:nvPicPr>
          <p:cNvPr id="9" name="Picture 8"/>
          <p:cNvPicPr>
            <a:picLocks noChangeAspect="1"/>
          </p:cNvPicPr>
          <p:nvPr/>
        </p:nvPicPr>
        <p:blipFill>
          <a:blip r:embed="rId2" cstate="screen">
            <a:extLst>
              <a:ext uri="{BEBA8EAE-BF5A-486C-A8C5-ECC9F3942E4B}">
                <a14:imgProps xmlns:a14="http://schemas.microsoft.com/office/drawing/2010/main">
                  <a14:imgLayer r:embed="rId3">
                    <a14:imgEffect>
                      <a14:sharpenSoften amount="8000"/>
                    </a14:imgEffect>
                  </a14:imgLayer>
                </a14:imgProps>
              </a:ext>
              <a:ext uri="{28A0092B-C50C-407E-A947-70E740481C1C}">
                <a14:useLocalDpi xmlns:a14="http://schemas.microsoft.com/office/drawing/2010/main"/>
              </a:ext>
            </a:extLst>
          </a:blip>
          <a:stretch>
            <a:fillRect/>
          </a:stretch>
        </p:blipFill>
        <p:spPr>
          <a:xfrm>
            <a:off x="3440521" y="4744009"/>
            <a:ext cx="2267712" cy="184099"/>
          </a:xfrm>
          <a:prstGeom prst="rect">
            <a:avLst/>
          </a:prstGeom>
        </p:spPr>
      </p:pic>
      <p:grpSp>
        <p:nvGrpSpPr>
          <p:cNvPr id="10" name="Group 9">
            <a:extLst>
              <a:ext uri="{FF2B5EF4-FFF2-40B4-BE49-F238E27FC236}">
                <a16:creationId xmlns:a16="http://schemas.microsoft.com/office/drawing/2014/main" id="{C34E78CF-FEB3-F24B-BE55-8FB8946A9097}"/>
              </a:ext>
            </a:extLst>
          </p:cNvPr>
          <p:cNvGrpSpPr/>
          <p:nvPr userDrawn="1"/>
        </p:nvGrpSpPr>
        <p:grpSpPr>
          <a:xfrm>
            <a:off x="533400" y="748033"/>
            <a:ext cx="8077200" cy="2948331"/>
            <a:chOff x="0" y="785741"/>
            <a:chExt cx="9144000" cy="3312585"/>
          </a:xfrm>
        </p:grpSpPr>
        <p:cxnSp>
          <p:nvCxnSpPr>
            <p:cNvPr id="11" name="Straight Connector 10">
              <a:extLst>
                <a:ext uri="{FF2B5EF4-FFF2-40B4-BE49-F238E27FC236}">
                  <a16:creationId xmlns:a16="http://schemas.microsoft.com/office/drawing/2014/main" id="{3B8150A7-0CBA-FE4A-9F6C-B619104ACB1E}"/>
                </a:ext>
              </a:extLst>
            </p:cNvPr>
            <p:cNvCxnSpPr/>
            <p:nvPr userDrawn="1"/>
          </p:nvCxnSpPr>
          <p:spPr>
            <a:xfrm>
              <a:off x="0" y="409832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8EE1F6-7F0A-2849-A6EE-CCBBBDC0AB13}"/>
                </a:ext>
              </a:extLst>
            </p:cNvPr>
            <p:cNvCxnSpPr/>
            <p:nvPr userDrawn="1"/>
          </p:nvCxnSpPr>
          <p:spPr>
            <a:xfrm>
              <a:off x="0" y="785741"/>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3B033992-57CF-404A-A473-B471E4AF9883}"/>
              </a:ext>
            </a:extLst>
          </p:cNvPr>
          <p:cNvPicPr>
            <a:picLocks noChangeAspect="1"/>
          </p:cNvPicPr>
          <p:nvPr userDrawn="1"/>
        </p:nvPicPr>
        <p:blipFill>
          <a:blip r:embed="rId2" cstate="screen">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a:ext>
            </a:extLst>
          </a:blip>
          <a:stretch>
            <a:fillRect/>
          </a:stretch>
        </p:blipFill>
        <p:spPr>
          <a:xfrm>
            <a:off x="3440521" y="4744009"/>
            <a:ext cx="2267712" cy="184099"/>
          </a:xfrm>
          <a:prstGeom prst="rect">
            <a:avLst/>
          </a:prstGeom>
        </p:spPr>
      </p:pic>
    </p:spTree>
    <p:extLst>
      <p:ext uri="{BB962C8B-B14F-4D97-AF65-F5344CB8AC3E}">
        <p14:creationId xmlns:p14="http://schemas.microsoft.com/office/powerpoint/2010/main" val="1493946796"/>
      </p:ext>
    </p:extLst>
  </p:cSld>
  <p:clrMapOvr>
    <a:masterClrMapping/>
  </p:clrMapOvr>
  <p:transition spd="med">
    <p:fade/>
  </p:transition>
  <p:extLst>
    <p:ext uri="{DCECCB84-F9BA-43D5-87BE-67443E8EF086}">
      <p15:sldGuideLst xmlns:p15="http://schemas.microsoft.com/office/powerpoint/2012/main">
        <p15:guide id="3" orient="horz" pos="1620" userDrawn="1">
          <p15:clr>
            <a:srgbClr val="FBAE40"/>
          </p15:clr>
        </p15:guide>
        <p15:guide id="4"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tatement Slide">
    <p:bg>
      <p:bgPr>
        <a:solidFill>
          <a:schemeClr val="bg1"/>
        </a:solidFill>
        <a:effectLst/>
      </p:bgPr>
    </p:bg>
    <p:spTree>
      <p:nvGrpSpPr>
        <p:cNvPr id="1" name=""/>
        <p:cNvGrpSpPr/>
        <p:nvPr/>
      </p:nvGrpSpPr>
      <p:grpSpPr>
        <a:xfrm>
          <a:off x="0" y="0"/>
          <a:ext cx="0" cy="0"/>
          <a:chOff x="0" y="0"/>
          <a:chExt cx="0" cy="0"/>
        </a:xfrm>
      </p:grpSpPr>
      <p:grpSp>
        <p:nvGrpSpPr>
          <p:cNvPr id="38" name="Group 37"/>
          <p:cNvGrpSpPr/>
          <p:nvPr/>
        </p:nvGrpSpPr>
        <p:grpSpPr>
          <a:xfrm>
            <a:off x="533400" y="748033"/>
            <a:ext cx="8077200" cy="2948331"/>
            <a:chOff x="0" y="785741"/>
            <a:chExt cx="9144000" cy="3312585"/>
          </a:xfrm>
        </p:grpSpPr>
        <p:cxnSp>
          <p:nvCxnSpPr>
            <p:cNvPr id="39" name="Straight Connector 38"/>
            <p:cNvCxnSpPr/>
            <p:nvPr/>
          </p:nvCxnSpPr>
          <p:spPr>
            <a:xfrm>
              <a:off x="0" y="409832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785741"/>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09600" y="1131216"/>
            <a:ext cx="7924800" cy="2083324"/>
          </a:xfrm>
        </p:spPr>
        <p:txBody>
          <a:bodyPr anchor="ctr" anchorCtr="0">
            <a:noAutofit/>
          </a:bodyPr>
          <a:lstStyle>
            <a:lvl1pPr>
              <a:lnSpc>
                <a:spcPct val="100000"/>
              </a:lnSpc>
              <a:defRPr sz="3200" b="0">
                <a:solidFill>
                  <a:schemeClr val="tx1"/>
                </a:solidFill>
              </a:defRPr>
            </a:lvl1pPr>
          </a:lstStyle>
          <a:p>
            <a:r>
              <a:rPr lang="en-US"/>
              <a:t>Click To Edit Master Title Style</a:t>
            </a:r>
          </a:p>
        </p:txBody>
      </p:sp>
      <p:pic>
        <p:nvPicPr>
          <p:cNvPr id="18" name="Picture 17"/>
          <p:cNvPicPr>
            <a:picLocks noChangeAspect="1"/>
          </p:cNvPicPr>
          <p:nvPr/>
        </p:nvPicPr>
        <p:blipFill>
          <a:blip r:embed="rId2" cstate="screen">
            <a:extLst>
              <a:ext uri="{BEBA8EAE-BF5A-486C-A8C5-ECC9F3942E4B}">
                <a14:imgProps xmlns:a14="http://schemas.microsoft.com/office/drawing/2010/main">
                  <a14:imgLayer r:embed="rId3">
                    <a14:imgEffect>
                      <a14:sharpenSoften amount="8000"/>
                    </a14:imgEffect>
                  </a14:imgLayer>
                </a14:imgProps>
              </a:ext>
              <a:ext uri="{28A0092B-C50C-407E-A947-70E740481C1C}">
                <a14:useLocalDpi xmlns:a14="http://schemas.microsoft.com/office/drawing/2010/main"/>
              </a:ext>
            </a:extLst>
          </a:blip>
          <a:stretch>
            <a:fillRect/>
          </a:stretch>
        </p:blipFill>
        <p:spPr>
          <a:xfrm>
            <a:off x="3440521" y="4744009"/>
            <a:ext cx="2267712" cy="184099"/>
          </a:xfrm>
          <a:prstGeom prst="rect">
            <a:avLst/>
          </a:prstGeom>
        </p:spPr>
      </p:pic>
      <p:sp>
        <p:nvSpPr>
          <p:cNvPr id="20"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defRPr>
            </a:lvl1pPr>
          </a:lstStyle>
          <a:p>
            <a:fld id="{F3313438-E7D7-47F5-91BB-D46647FD70E2}" type="slidenum">
              <a:rPr lang="en-US" smtClean="0"/>
              <a:pPr/>
              <a:t>‹#›</a:t>
            </a:fld>
            <a:endParaRPr lang="en-US"/>
          </a:p>
        </p:txBody>
      </p:sp>
      <p:grpSp>
        <p:nvGrpSpPr>
          <p:cNvPr id="8" name="Group 7">
            <a:extLst>
              <a:ext uri="{FF2B5EF4-FFF2-40B4-BE49-F238E27FC236}">
                <a16:creationId xmlns:a16="http://schemas.microsoft.com/office/drawing/2014/main" id="{198FE179-FC8E-7544-9CD4-5AF5538AD935}"/>
              </a:ext>
            </a:extLst>
          </p:cNvPr>
          <p:cNvGrpSpPr/>
          <p:nvPr userDrawn="1"/>
        </p:nvGrpSpPr>
        <p:grpSpPr>
          <a:xfrm>
            <a:off x="533400" y="748033"/>
            <a:ext cx="8077200" cy="2948331"/>
            <a:chOff x="0" y="785741"/>
            <a:chExt cx="9144000" cy="3312585"/>
          </a:xfrm>
        </p:grpSpPr>
        <p:cxnSp>
          <p:nvCxnSpPr>
            <p:cNvPr id="9" name="Straight Connector 8">
              <a:extLst>
                <a:ext uri="{FF2B5EF4-FFF2-40B4-BE49-F238E27FC236}">
                  <a16:creationId xmlns:a16="http://schemas.microsoft.com/office/drawing/2014/main" id="{06707442-DEA2-F144-816D-E3F6FEF5DC7C}"/>
                </a:ext>
              </a:extLst>
            </p:cNvPr>
            <p:cNvCxnSpPr/>
            <p:nvPr userDrawn="1"/>
          </p:nvCxnSpPr>
          <p:spPr>
            <a:xfrm>
              <a:off x="0" y="409832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D81175-DBC5-1145-B8CE-A734AC2378B1}"/>
                </a:ext>
              </a:extLst>
            </p:cNvPr>
            <p:cNvCxnSpPr/>
            <p:nvPr userDrawn="1"/>
          </p:nvCxnSpPr>
          <p:spPr>
            <a:xfrm>
              <a:off x="0" y="785741"/>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918E14F-5432-684E-A777-BB2C67009722}"/>
              </a:ext>
            </a:extLst>
          </p:cNvPr>
          <p:cNvPicPr>
            <a:picLocks noChangeAspect="1"/>
          </p:cNvPicPr>
          <p:nvPr userDrawn="1"/>
        </p:nvPicPr>
        <p:blipFill>
          <a:blip r:embed="rId2" cstate="screen">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a:ext>
            </a:extLst>
          </a:blip>
          <a:stretch>
            <a:fillRect/>
          </a:stretch>
        </p:blipFill>
        <p:spPr>
          <a:xfrm>
            <a:off x="3440521" y="4744009"/>
            <a:ext cx="2267712" cy="184099"/>
          </a:xfrm>
          <a:prstGeom prst="rect">
            <a:avLst/>
          </a:prstGeom>
        </p:spPr>
      </p:pic>
    </p:spTree>
    <p:extLst>
      <p:ext uri="{BB962C8B-B14F-4D97-AF65-F5344CB8AC3E}">
        <p14:creationId xmlns:p14="http://schemas.microsoft.com/office/powerpoint/2010/main" val="155277085"/>
      </p:ext>
    </p:extLst>
  </p:cSld>
  <p:clrMapOvr>
    <a:masterClrMapping/>
  </p:clrMapOvr>
  <p:transition spd="med">
    <p:fade/>
  </p:transition>
  <p:extLst>
    <p:ext uri="{DCECCB84-F9BA-43D5-87BE-67443E8EF086}">
      <p15:sldGuideLst xmlns:p15="http://schemas.microsoft.com/office/powerpoint/2012/main">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1"/>
        </a:solidFill>
        <a:effectLst/>
      </p:bgPr>
    </p:bg>
    <p:spTree>
      <p:nvGrpSpPr>
        <p:cNvPr id="1" name=""/>
        <p:cNvGrpSpPr/>
        <p:nvPr/>
      </p:nvGrpSpPr>
      <p:grpSpPr>
        <a:xfrm>
          <a:off x="0" y="0"/>
          <a:ext cx="0" cy="0"/>
          <a:chOff x="0" y="0"/>
          <a:chExt cx="0" cy="0"/>
        </a:xfrm>
      </p:grpSpPr>
      <p:grpSp>
        <p:nvGrpSpPr>
          <p:cNvPr id="38" name="Group 37"/>
          <p:cNvGrpSpPr/>
          <p:nvPr/>
        </p:nvGrpSpPr>
        <p:grpSpPr>
          <a:xfrm>
            <a:off x="533400" y="748033"/>
            <a:ext cx="8077200" cy="2948331"/>
            <a:chOff x="0" y="785741"/>
            <a:chExt cx="9144000" cy="3312585"/>
          </a:xfrm>
        </p:grpSpPr>
        <p:cxnSp>
          <p:nvCxnSpPr>
            <p:cNvPr id="39" name="Straight Connector 38"/>
            <p:cNvCxnSpPr/>
            <p:nvPr/>
          </p:nvCxnSpPr>
          <p:spPr>
            <a:xfrm>
              <a:off x="0" y="4098326"/>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785741"/>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09600" y="1008668"/>
            <a:ext cx="7544586" cy="1423447"/>
          </a:xfrm>
        </p:spPr>
        <p:txBody>
          <a:bodyPr anchor="b" anchorCtr="0">
            <a:noAutofit/>
          </a:bodyPr>
          <a:lstStyle>
            <a:lvl1pPr>
              <a:defRPr sz="3200" b="1">
                <a:solidFill>
                  <a:schemeClr val="bg1"/>
                </a:solidFill>
              </a:defRPr>
            </a:lvl1pPr>
          </a:lstStyle>
          <a:p>
            <a:r>
              <a:rPr lang="en-US"/>
              <a:t>Click To Edit Master Title Style</a:t>
            </a:r>
          </a:p>
        </p:txBody>
      </p:sp>
      <p:sp>
        <p:nvSpPr>
          <p:cNvPr id="5" name="Text Placeholder 4"/>
          <p:cNvSpPr>
            <a:spLocks noGrp="1"/>
          </p:cNvSpPr>
          <p:nvPr>
            <p:ph type="body" sz="quarter" idx="13"/>
          </p:nvPr>
        </p:nvSpPr>
        <p:spPr>
          <a:xfrm>
            <a:off x="609600" y="2634906"/>
            <a:ext cx="7544586" cy="871866"/>
          </a:xfrm>
        </p:spPr>
        <p:txBody>
          <a:bodyPr>
            <a:normAutofit/>
          </a:bodyPr>
          <a:lstStyle>
            <a:lvl1pPr marL="0" indent="0">
              <a:buNone/>
              <a:defRPr sz="1800" i="1">
                <a:solidFill>
                  <a:schemeClr val="bg1"/>
                </a:solidFill>
                <a:latin typeface="+mj-lt"/>
              </a:defRPr>
            </a:lvl1pPr>
          </a:lstStyle>
          <a:p>
            <a:pPr lvl="0"/>
            <a:r>
              <a:rPr lang="en-US"/>
              <a:t>Click to edit Master text styles</a:t>
            </a:r>
          </a:p>
        </p:txBody>
      </p:sp>
      <p:sp>
        <p:nvSpPr>
          <p:cNvPr id="9"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defRPr>
            </a:lvl1pPr>
          </a:lstStyle>
          <a:p>
            <a:fld id="{F3313438-E7D7-47F5-91BB-D46647FD70E2}" type="slidenum">
              <a:rPr lang="en-US" smtClean="0"/>
              <a:pPr/>
              <a:t>‹#›</a:t>
            </a:fld>
            <a:endParaRPr lang="en-US"/>
          </a:p>
        </p:txBody>
      </p:sp>
      <p:pic>
        <p:nvPicPr>
          <p:cNvPr id="18" name="Picture 17"/>
          <p:cNvPicPr>
            <a:picLocks noChangeAspect="1"/>
          </p:cNvPicPr>
          <p:nvPr/>
        </p:nvPicPr>
        <p:blipFill>
          <a:blip r:embed="rId2" cstate="screen">
            <a:extLst>
              <a:ext uri="{BEBA8EAE-BF5A-486C-A8C5-ECC9F3942E4B}">
                <a14:imgProps xmlns:a14="http://schemas.microsoft.com/office/drawing/2010/main">
                  <a14:imgLayer r:embed="rId3">
                    <a14:imgEffect>
                      <a14:sharpenSoften amount="8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440521" y="4744010"/>
            <a:ext cx="2267712" cy="184099"/>
          </a:xfrm>
          <a:prstGeom prst="rect">
            <a:avLst/>
          </a:prstGeom>
        </p:spPr>
      </p:pic>
      <p:grpSp>
        <p:nvGrpSpPr>
          <p:cNvPr id="10" name="Group 9">
            <a:extLst>
              <a:ext uri="{FF2B5EF4-FFF2-40B4-BE49-F238E27FC236}">
                <a16:creationId xmlns:a16="http://schemas.microsoft.com/office/drawing/2014/main" id="{D8F4CF93-B832-6F4D-9211-FA060AE3CF1E}"/>
              </a:ext>
            </a:extLst>
          </p:cNvPr>
          <p:cNvGrpSpPr/>
          <p:nvPr userDrawn="1"/>
        </p:nvGrpSpPr>
        <p:grpSpPr>
          <a:xfrm>
            <a:off x="533400" y="748033"/>
            <a:ext cx="8077200" cy="2948331"/>
            <a:chOff x="0" y="785741"/>
            <a:chExt cx="9144000" cy="3312585"/>
          </a:xfrm>
        </p:grpSpPr>
        <p:cxnSp>
          <p:nvCxnSpPr>
            <p:cNvPr id="11" name="Straight Connector 10">
              <a:extLst>
                <a:ext uri="{FF2B5EF4-FFF2-40B4-BE49-F238E27FC236}">
                  <a16:creationId xmlns:a16="http://schemas.microsoft.com/office/drawing/2014/main" id="{8DF68375-4C61-4C46-AE76-7B0A04F7E5BE}"/>
                </a:ext>
              </a:extLst>
            </p:cNvPr>
            <p:cNvCxnSpPr/>
            <p:nvPr userDrawn="1"/>
          </p:nvCxnSpPr>
          <p:spPr>
            <a:xfrm>
              <a:off x="0" y="4098326"/>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D2A738-F131-EA4C-B82E-73FBD83C0DBC}"/>
                </a:ext>
              </a:extLst>
            </p:cNvPr>
            <p:cNvCxnSpPr/>
            <p:nvPr userDrawn="1"/>
          </p:nvCxnSpPr>
          <p:spPr>
            <a:xfrm>
              <a:off x="0" y="785741"/>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F4C64E2D-71D4-1540-9265-3F393F8B8EEB}"/>
              </a:ext>
            </a:extLst>
          </p:cNvPr>
          <p:cNvPicPr>
            <a:picLocks noChangeAspect="1"/>
          </p:cNvPicPr>
          <p:nvPr userDrawn="1"/>
        </p:nvPicPr>
        <p:blipFill>
          <a:blip r:embed="rId2" cstate="screen">
            <a:extLst>
              <a:ext uri="{BEBA8EAE-BF5A-486C-A8C5-ECC9F3942E4B}">
                <a14:imgProps xmlns:a14="http://schemas.microsoft.com/office/drawing/2010/main">
                  <a14:imgLayer r:embed="rId4">
                    <a14:imgEffect>
                      <a14:sharpenSoften amount="8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440521" y="4744010"/>
            <a:ext cx="2267712" cy="184099"/>
          </a:xfrm>
          <a:prstGeom prst="rect">
            <a:avLst/>
          </a:prstGeom>
        </p:spPr>
      </p:pic>
    </p:spTree>
    <p:extLst>
      <p:ext uri="{BB962C8B-B14F-4D97-AF65-F5344CB8AC3E}">
        <p14:creationId xmlns:p14="http://schemas.microsoft.com/office/powerpoint/2010/main" val="2223811206"/>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8B42B0-B3A4-2E4E-82BF-D850168B95C0}" type="datetime1">
              <a:rPr lang="en-US" smtClean="0"/>
              <a:t>1/13/22</a:t>
            </a:fld>
            <a:endParaRPr lang="en-US"/>
          </a:p>
        </p:txBody>
      </p:sp>
      <p:sp>
        <p:nvSpPr>
          <p:cNvPr id="5" name="Slide Number Placeholder 4"/>
          <p:cNvSpPr>
            <a:spLocks noGrp="1"/>
          </p:cNvSpPr>
          <p:nvPr>
            <p:ph type="sldNum" sz="quarter" idx="12"/>
          </p:nvPr>
        </p:nvSpPr>
        <p:spPr/>
        <p:txBody>
          <a:bodyPr/>
          <a:lstStyle/>
          <a:p>
            <a:fld id="{F3313438-E7D7-47F5-91BB-D46647FD70E2}" type="slidenum">
              <a:rPr lang="en-US" smtClean="0"/>
              <a:t>‹#›</a:t>
            </a:fld>
            <a:endParaRPr lang="en-US"/>
          </a:p>
        </p:txBody>
      </p:sp>
    </p:spTree>
    <p:extLst>
      <p:ext uri="{BB962C8B-B14F-4D97-AF65-F5344CB8AC3E}">
        <p14:creationId xmlns:p14="http://schemas.microsoft.com/office/powerpoint/2010/main" val="6622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ottom bord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6CB2C-C839-7948-AD98-6442D8882144}" type="datetime1">
              <a:rPr lang="en-US" smtClean="0"/>
              <a:t>1/13/22</a:t>
            </a:fld>
            <a:endParaRPr lang="en-US"/>
          </a:p>
        </p:txBody>
      </p:sp>
      <p:sp>
        <p:nvSpPr>
          <p:cNvPr id="4" name="Slide Number Placeholder 3"/>
          <p:cNvSpPr>
            <a:spLocks noGrp="1"/>
          </p:cNvSpPr>
          <p:nvPr>
            <p:ph type="sldNum" sz="quarter" idx="12"/>
          </p:nvPr>
        </p:nvSpPr>
        <p:spPr/>
        <p:txBody>
          <a:bodyPr/>
          <a:lstStyle/>
          <a:p>
            <a:fld id="{F3313438-E7D7-47F5-91BB-D46647FD70E2}" type="slidenum">
              <a:rPr lang="en-US" smtClean="0"/>
              <a:t>‹#›</a:t>
            </a:fld>
            <a:endParaRPr lang="en-US"/>
          </a:p>
        </p:txBody>
      </p:sp>
      <p:sp>
        <p:nvSpPr>
          <p:cNvPr id="8" name="Rounded Rectangle 6"/>
          <p:cNvSpPr/>
          <p:nvPr/>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nvGrpSpPr>
          <p:cNvPr id="7" name="Group 6">
            <a:extLst>
              <a:ext uri="{FF2B5EF4-FFF2-40B4-BE49-F238E27FC236}">
                <a16:creationId xmlns:a16="http://schemas.microsoft.com/office/drawing/2014/main" id="{3DBC4C9C-D58F-3A47-8795-40F79B6E3D24}"/>
              </a:ext>
            </a:extLst>
          </p:cNvPr>
          <p:cNvGrpSpPr/>
          <p:nvPr/>
        </p:nvGrpSpPr>
        <p:grpSpPr>
          <a:xfrm>
            <a:off x="541941" y="4722242"/>
            <a:ext cx="8096250" cy="224912"/>
            <a:chOff x="533401" y="4724401"/>
            <a:chExt cx="8096250" cy="224912"/>
          </a:xfrm>
        </p:grpSpPr>
        <p:sp>
          <p:nvSpPr>
            <p:cNvPr id="11" name="Rounded Rectangle 6">
              <a:extLst>
                <a:ext uri="{FF2B5EF4-FFF2-40B4-BE49-F238E27FC236}">
                  <a16:creationId xmlns:a16="http://schemas.microsoft.com/office/drawing/2014/main" id="{1CE8F3BD-47D3-0947-A563-1AB4B78F65CF}"/>
                </a:ext>
              </a:extLst>
            </p:cNvPr>
            <p:cNvSpPr/>
            <p:nvPr/>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A933FAB-5251-B24C-ABC1-0C5D1458206C}"/>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13" name="Picture 12">
              <a:extLst>
                <a:ext uri="{FF2B5EF4-FFF2-40B4-BE49-F238E27FC236}">
                  <a16:creationId xmlns:a16="http://schemas.microsoft.com/office/drawing/2014/main" id="{357EFCE6-44DA-7643-8A3A-6C89CCA567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grpSp>
        <p:nvGrpSpPr>
          <p:cNvPr id="14" name="Group 13">
            <a:extLst>
              <a:ext uri="{FF2B5EF4-FFF2-40B4-BE49-F238E27FC236}">
                <a16:creationId xmlns:a16="http://schemas.microsoft.com/office/drawing/2014/main" id="{424343B7-DE16-B342-9440-9C14C6392F65}"/>
              </a:ext>
            </a:extLst>
          </p:cNvPr>
          <p:cNvGrpSpPr/>
          <p:nvPr/>
        </p:nvGrpSpPr>
        <p:grpSpPr>
          <a:xfrm>
            <a:off x="531797" y="4722799"/>
            <a:ext cx="8096250" cy="224912"/>
            <a:chOff x="533401" y="4724401"/>
            <a:chExt cx="8096250" cy="224912"/>
          </a:xfrm>
        </p:grpSpPr>
        <p:sp>
          <p:nvSpPr>
            <p:cNvPr id="15" name="Rounded Rectangle 6">
              <a:extLst>
                <a:ext uri="{FF2B5EF4-FFF2-40B4-BE49-F238E27FC236}">
                  <a16:creationId xmlns:a16="http://schemas.microsoft.com/office/drawing/2014/main" id="{376BC07B-2A02-2C4B-A14E-CFC01ADD9975}"/>
                </a:ext>
              </a:extLst>
            </p:cNvPr>
            <p:cNvSpPr/>
            <p:nvPr/>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C29F989-07E3-C648-BFEC-71068A531315}"/>
                </a:ext>
              </a:extLst>
            </p:cNvPr>
            <p:cNvPicPr>
              <a:picLocks noChangeAspect="1"/>
            </p:cNvPicPr>
            <p:nvPr/>
          </p:nvPicPr>
          <p:blipFill>
            <a:blip r:embed="rId2"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17" name="Picture 16">
              <a:extLst>
                <a:ext uri="{FF2B5EF4-FFF2-40B4-BE49-F238E27FC236}">
                  <a16:creationId xmlns:a16="http://schemas.microsoft.com/office/drawing/2014/main" id="{0DD96755-13AE-2046-8FD8-61D14756F9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sp>
        <p:nvSpPr>
          <p:cNvPr id="18" name="Rounded Rectangle 6">
            <a:extLst>
              <a:ext uri="{FF2B5EF4-FFF2-40B4-BE49-F238E27FC236}">
                <a16:creationId xmlns:a16="http://schemas.microsoft.com/office/drawing/2014/main" id="{54951FE2-7252-424D-9D07-9265352A508F}"/>
              </a:ext>
            </a:extLst>
          </p:cNvPr>
          <p:cNvSpPr/>
          <p:nvPr userDrawn="1"/>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87BC357-86A0-0743-97C5-C70C6664F9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20" name="Picture 19">
            <a:extLst>
              <a:ext uri="{FF2B5EF4-FFF2-40B4-BE49-F238E27FC236}">
                <a16:creationId xmlns:a16="http://schemas.microsoft.com/office/drawing/2014/main" id="{397F7628-12C2-BC4D-8EF3-D593986FC6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nvGrpSpPr>
          <p:cNvPr id="21" name="Group 20">
            <a:extLst>
              <a:ext uri="{FF2B5EF4-FFF2-40B4-BE49-F238E27FC236}">
                <a16:creationId xmlns:a16="http://schemas.microsoft.com/office/drawing/2014/main" id="{EB04C485-1979-EA42-B545-FB090E150265}"/>
              </a:ext>
            </a:extLst>
          </p:cNvPr>
          <p:cNvGrpSpPr/>
          <p:nvPr userDrawn="1"/>
        </p:nvGrpSpPr>
        <p:grpSpPr>
          <a:xfrm>
            <a:off x="541941" y="4722242"/>
            <a:ext cx="8096250" cy="224912"/>
            <a:chOff x="533401" y="4724401"/>
            <a:chExt cx="8096250" cy="224912"/>
          </a:xfrm>
        </p:grpSpPr>
        <p:sp>
          <p:nvSpPr>
            <p:cNvPr id="22" name="Rounded Rectangle 6">
              <a:extLst>
                <a:ext uri="{FF2B5EF4-FFF2-40B4-BE49-F238E27FC236}">
                  <a16:creationId xmlns:a16="http://schemas.microsoft.com/office/drawing/2014/main" id="{F252E075-80EB-3549-BD97-8FEEDCA09630}"/>
                </a:ext>
              </a:extLst>
            </p:cNvPr>
            <p:cNvSpPr/>
            <p:nvPr userDrawn="1"/>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C185594-D21A-EC41-B5AF-3BC62D8A92B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24" name="Picture 23">
              <a:extLst>
                <a:ext uri="{FF2B5EF4-FFF2-40B4-BE49-F238E27FC236}">
                  <a16:creationId xmlns:a16="http://schemas.microsoft.com/office/drawing/2014/main" id="{6E5F02F8-94ED-BB4D-B20D-C50898CAD4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spTree>
    <p:extLst>
      <p:ext uri="{BB962C8B-B14F-4D97-AF65-F5344CB8AC3E}">
        <p14:creationId xmlns:p14="http://schemas.microsoft.com/office/powerpoint/2010/main" val="212389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photo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38396"/>
            <a:ext cx="2969419" cy="87630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09600" y="1924050"/>
            <a:ext cx="2969419" cy="255269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0D92A84-A593-464C-BEB9-88BFBACB307D}" type="datetime1">
              <a:rPr lang="en-US" smtClean="0"/>
              <a:t>1/13/22</a:t>
            </a:fld>
            <a:endParaRPr lang="en-US"/>
          </a:p>
        </p:txBody>
      </p:sp>
      <p:sp>
        <p:nvSpPr>
          <p:cNvPr id="7" name="Slide Number Placeholder 6"/>
          <p:cNvSpPr>
            <a:spLocks noGrp="1"/>
          </p:cNvSpPr>
          <p:nvPr>
            <p:ph type="sldNum" sz="quarter" idx="12"/>
          </p:nvPr>
        </p:nvSpPr>
        <p:spPr/>
        <p:txBody>
          <a:bodyPr/>
          <a:lstStyle/>
          <a:p>
            <a:fld id="{F3313438-E7D7-47F5-91BB-D46647FD70E2}" type="slidenum">
              <a:rPr lang="en-US" smtClean="0"/>
              <a:t>‹#›</a:t>
            </a:fld>
            <a:endParaRPr lang="en-US"/>
          </a:p>
        </p:txBody>
      </p:sp>
      <p:sp>
        <p:nvSpPr>
          <p:cNvPr id="9" name="Picture Placeholder 8"/>
          <p:cNvSpPr>
            <a:spLocks noGrp="1"/>
          </p:cNvSpPr>
          <p:nvPr>
            <p:ph type="pic" sz="quarter" idx="13"/>
          </p:nvPr>
        </p:nvSpPr>
        <p:spPr>
          <a:xfrm>
            <a:off x="3886199" y="342900"/>
            <a:ext cx="4676775" cy="413385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8746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hem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133505" y="1243037"/>
            <a:ext cx="4876990" cy="1300530"/>
          </a:xfrm>
          <a:prstGeom prst="rect">
            <a:avLst/>
          </a:prstGeom>
        </p:spPr>
      </p:pic>
      <p:sp>
        <p:nvSpPr>
          <p:cNvPr id="12" name="Rounded Rectangle 14"/>
          <p:cNvSpPr/>
          <p:nvPr userDrawn="1"/>
        </p:nvSpPr>
        <p:spPr>
          <a:xfrm>
            <a:off x="533400" y="819542"/>
            <a:ext cx="8077200" cy="20383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8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082486" y="1141438"/>
            <a:ext cx="4979028" cy="1327741"/>
          </a:xfrm>
          <a:prstGeom prst="rect">
            <a:avLst/>
          </a:prstGeom>
        </p:spPr>
      </p:pic>
      <p:grpSp>
        <p:nvGrpSpPr>
          <p:cNvPr id="4" name="Group 3"/>
          <p:cNvGrpSpPr/>
          <p:nvPr userDrawn="1"/>
        </p:nvGrpSpPr>
        <p:grpSpPr>
          <a:xfrm>
            <a:off x="533400" y="748033"/>
            <a:ext cx="8077200" cy="2181368"/>
            <a:chOff x="0" y="785741"/>
            <a:chExt cx="9144000" cy="2181368"/>
          </a:xfrm>
        </p:grpSpPr>
        <p:cxnSp>
          <p:nvCxnSpPr>
            <p:cNvPr id="11" name="Straight Connector 10"/>
            <p:cNvCxnSpPr/>
            <p:nvPr userDrawn="1"/>
          </p:nvCxnSpPr>
          <p:spPr>
            <a:xfrm>
              <a:off x="0" y="2967109"/>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785741"/>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userDrawn="1"/>
        </p:nvPicPr>
        <p:blipFill>
          <a:blip r:embed="rId6" cstate="screen">
            <a:extLst>
              <a:ext uri="{BEBA8EAE-BF5A-486C-A8C5-ECC9F3942E4B}">
                <a14:imgProps xmlns:a14="http://schemas.microsoft.com/office/drawing/2010/main">
                  <a14:imgLayer r:embed="rId7">
                    <a14:imgEffect>
                      <a14:sharpenSoften amount="8000"/>
                    </a14:imgEffect>
                  </a14:imgLayer>
                </a14:imgProps>
              </a:ext>
              <a:ext uri="{28A0092B-C50C-407E-A947-70E740481C1C}">
                <a14:useLocalDpi xmlns:a14="http://schemas.microsoft.com/office/drawing/2010/main"/>
              </a:ext>
            </a:extLst>
          </a:blip>
          <a:stretch>
            <a:fillRect/>
          </a:stretch>
        </p:blipFill>
        <p:spPr>
          <a:xfrm>
            <a:off x="2827774" y="3520716"/>
            <a:ext cx="3488452" cy="283202"/>
          </a:xfrm>
          <a:prstGeom prst="rect">
            <a:avLst/>
          </a:prstGeom>
        </p:spPr>
      </p:pic>
      <p:pic>
        <p:nvPicPr>
          <p:cNvPr id="3" name="Picture 2"/>
          <p:cNvPicPr>
            <a:picLocks noChangeAspect="1"/>
          </p:cNvPicPr>
          <p:nvPr userDrawn="1"/>
        </p:nvPicPr>
        <p:blipFill>
          <a:blip r:embed="rId8" cstate="screen">
            <a:extLst>
              <a:ext uri="{BEBA8EAE-BF5A-486C-A8C5-ECC9F3942E4B}">
                <a14:imgProps xmlns:a14="http://schemas.microsoft.com/office/drawing/2010/main">
                  <a14:imgLayer r:embed="rId9">
                    <a14:imgEffect>
                      <a14:sharpenSoften amount="8000"/>
                    </a14:imgEffect>
                  </a14:imgLayer>
                </a14:imgProps>
              </a:ext>
              <a:ext uri="{28A0092B-C50C-407E-A947-70E740481C1C}">
                <a14:useLocalDpi xmlns:a14="http://schemas.microsoft.com/office/drawing/2010/main"/>
              </a:ext>
            </a:extLst>
          </a:blip>
          <a:stretch>
            <a:fillRect/>
          </a:stretch>
        </p:blipFill>
        <p:spPr>
          <a:xfrm>
            <a:off x="1947719" y="4309479"/>
            <a:ext cx="5248562" cy="198436"/>
          </a:xfrm>
          <a:prstGeom prst="rect">
            <a:avLst/>
          </a:prstGeom>
        </p:spPr>
      </p:pic>
    </p:spTree>
    <p:extLst>
      <p:ext uri="{BB962C8B-B14F-4D97-AF65-F5344CB8AC3E}">
        <p14:creationId xmlns:p14="http://schemas.microsoft.com/office/powerpoint/2010/main" val="376498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tatement/Quote Slide">
    <p:bg>
      <p:bgPr>
        <a:solidFill>
          <a:schemeClr val="bg1"/>
        </a:solidFill>
        <a:effectLst/>
      </p:bgPr>
    </p:bg>
    <p:spTree>
      <p:nvGrpSpPr>
        <p:cNvPr id="1" name=""/>
        <p:cNvGrpSpPr/>
        <p:nvPr/>
      </p:nvGrpSpPr>
      <p:grpSpPr>
        <a:xfrm>
          <a:off x="0" y="0"/>
          <a:ext cx="0" cy="0"/>
          <a:chOff x="0" y="0"/>
          <a:chExt cx="0" cy="0"/>
        </a:xfrm>
      </p:grpSpPr>
      <p:grpSp>
        <p:nvGrpSpPr>
          <p:cNvPr id="38" name="Group 37"/>
          <p:cNvGrpSpPr/>
          <p:nvPr userDrawn="1"/>
        </p:nvGrpSpPr>
        <p:grpSpPr>
          <a:xfrm>
            <a:off x="533400" y="748033"/>
            <a:ext cx="8077200" cy="2948331"/>
            <a:chOff x="0" y="785741"/>
            <a:chExt cx="9144000" cy="3312585"/>
          </a:xfrm>
        </p:grpSpPr>
        <p:cxnSp>
          <p:nvCxnSpPr>
            <p:cNvPr id="39" name="Straight Connector 38"/>
            <p:cNvCxnSpPr/>
            <p:nvPr userDrawn="1"/>
          </p:nvCxnSpPr>
          <p:spPr>
            <a:xfrm>
              <a:off x="0" y="409832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0" y="785741"/>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09600" y="1187777"/>
            <a:ext cx="7924800" cy="1630837"/>
          </a:xfrm>
        </p:spPr>
        <p:txBody>
          <a:bodyPr anchor="t" anchorCtr="0">
            <a:noAutofit/>
          </a:bodyPr>
          <a:lstStyle>
            <a:lvl1pPr>
              <a:lnSpc>
                <a:spcPct val="100000"/>
              </a:lnSpc>
              <a:defRPr sz="2800" b="0">
                <a:solidFill>
                  <a:schemeClr val="tx1"/>
                </a:solidFill>
              </a:defRPr>
            </a:lvl1pPr>
          </a:lstStyle>
          <a:p>
            <a:r>
              <a:rPr lang="en-US"/>
              <a:t>Click To Edit Master Title Style</a:t>
            </a:r>
          </a:p>
        </p:txBody>
      </p:sp>
      <p:sp>
        <p:nvSpPr>
          <p:cNvPr id="5" name="Text Placeholder 4"/>
          <p:cNvSpPr>
            <a:spLocks noGrp="1"/>
          </p:cNvSpPr>
          <p:nvPr>
            <p:ph type="body" sz="quarter" idx="13"/>
          </p:nvPr>
        </p:nvSpPr>
        <p:spPr>
          <a:xfrm>
            <a:off x="4572000" y="2922308"/>
            <a:ext cx="3962400" cy="584463"/>
          </a:xfrm>
        </p:spPr>
        <p:txBody>
          <a:bodyPr>
            <a:normAutofit/>
          </a:bodyPr>
          <a:lstStyle>
            <a:lvl1pPr marL="0" indent="0">
              <a:buNone/>
              <a:defRPr sz="1800" i="1">
                <a:solidFill>
                  <a:schemeClr val="bg1">
                    <a:lumMod val="50000"/>
                  </a:schemeClr>
                </a:solidFill>
                <a:latin typeface="+mj-lt"/>
              </a:defRPr>
            </a:lvl1pPr>
          </a:lstStyle>
          <a:p>
            <a:pPr lvl="0"/>
            <a:r>
              <a:rPr lang="en-US"/>
              <a:t>Click to edit Master text styles</a:t>
            </a:r>
          </a:p>
        </p:txBody>
      </p:sp>
      <p:sp>
        <p:nvSpPr>
          <p:cNvPr id="20"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defRPr>
            </a:lvl1pPr>
          </a:lstStyle>
          <a:p>
            <a:fld id="{F3313438-E7D7-47F5-91BB-D46647FD70E2}" type="slidenum">
              <a:rPr lang="en-US" smtClean="0"/>
              <a:pPr/>
              <a:t>‹#›</a:t>
            </a:fld>
            <a:endParaRPr lang="en-US"/>
          </a:p>
        </p:txBody>
      </p:sp>
      <p:pic>
        <p:nvPicPr>
          <p:cNvPr id="9" name="Picture 8"/>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8000"/>
                    </a14:imgEffect>
                  </a14:imgLayer>
                </a14:imgProps>
              </a:ext>
              <a:ext uri="{28A0092B-C50C-407E-A947-70E740481C1C}">
                <a14:useLocalDpi xmlns:a14="http://schemas.microsoft.com/office/drawing/2010/main"/>
              </a:ext>
            </a:extLst>
          </a:blip>
          <a:stretch>
            <a:fillRect/>
          </a:stretch>
        </p:blipFill>
        <p:spPr>
          <a:xfrm>
            <a:off x="3440521" y="4744009"/>
            <a:ext cx="2267712" cy="184099"/>
          </a:xfrm>
          <a:prstGeom prst="rect">
            <a:avLst/>
          </a:prstGeom>
        </p:spPr>
      </p:pic>
    </p:spTree>
  </p:cSld>
  <p:clrMapOvr>
    <a:masterClrMapping/>
  </p:clrMapOvr>
  <p:transition spd="med">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tatement Slide">
    <p:bg>
      <p:bgPr>
        <a:solidFill>
          <a:schemeClr val="bg1"/>
        </a:solidFill>
        <a:effectLst/>
      </p:bgPr>
    </p:bg>
    <p:spTree>
      <p:nvGrpSpPr>
        <p:cNvPr id="1" name=""/>
        <p:cNvGrpSpPr/>
        <p:nvPr/>
      </p:nvGrpSpPr>
      <p:grpSpPr>
        <a:xfrm>
          <a:off x="0" y="0"/>
          <a:ext cx="0" cy="0"/>
          <a:chOff x="0" y="0"/>
          <a:chExt cx="0" cy="0"/>
        </a:xfrm>
      </p:grpSpPr>
      <p:grpSp>
        <p:nvGrpSpPr>
          <p:cNvPr id="38" name="Group 37"/>
          <p:cNvGrpSpPr/>
          <p:nvPr userDrawn="1"/>
        </p:nvGrpSpPr>
        <p:grpSpPr>
          <a:xfrm>
            <a:off x="533400" y="748033"/>
            <a:ext cx="8077200" cy="2948331"/>
            <a:chOff x="0" y="785741"/>
            <a:chExt cx="9144000" cy="3312585"/>
          </a:xfrm>
        </p:grpSpPr>
        <p:cxnSp>
          <p:nvCxnSpPr>
            <p:cNvPr id="39" name="Straight Connector 38"/>
            <p:cNvCxnSpPr/>
            <p:nvPr userDrawn="1"/>
          </p:nvCxnSpPr>
          <p:spPr>
            <a:xfrm>
              <a:off x="0" y="409832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0" y="785741"/>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09600" y="1131216"/>
            <a:ext cx="7924800" cy="2083324"/>
          </a:xfrm>
        </p:spPr>
        <p:txBody>
          <a:bodyPr anchor="ctr" anchorCtr="0">
            <a:noAutofit/>
          </a:bodyPr>
          <a:lstStyle>
            <a:lvl1pPr>
              <a:lnSpc>
                <a:spcPct val="100000"/>
              </a:lnSpc>
              <a:defRPr sz="3200" b="0">
                <a:solidFill>
                  <a:schemeClr val="tx1"/>
                </a:solidFill>
              </a:defRPr>
            </a:lvl1pPr>
          </a:lstStyle>
          <a:p>
            <a:r>
              <a:rPr lang="en-US"/>
              <a:t>Click To Edit Master Title Style</a:t>
            </a:r>
          </a:p>
        </p:txBody>
      </p:sp>
      <p:pic>
        <p:nvPicPr>
          <p:cNvPr id="18" name="Picture 17"/>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8000"/>
                    </a14:imgEffect>
                  </a14:imgLayer>
                </a14:imgProps>
              </a:ext>
              <a:ext uri="{28A0092B-C50C-407E-A947-70E740481C1C}">
                <a14:useLocalDpi xmlns:a14="http://schemas.microsoft.com/office/drawing/2010/main"/>
              </a:ext>
            </a:extLst>
          </a:blip>
          <a:stretch>
            <a:fillRect/>
          </a:stretch>
        </p:blipFill>
        <p:spPr>
          <a:xfrm>
            <a:off x="3440521" y="4744009"/>
            <a:ext cx="2267712" cy="184099"/>
          </a:xfrm>
          <a:prstGeom prst="rect">
            <a:avLst/>
          </a:prstGeom>
        </p:spPr>
      </p:pic>
      <p:sp>
        <p:nvSpPr>
          <p:cNvPr id="20"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defRPr>
            </a:lvl1pPr>
          </a:lstStyle>
          <a:p>
            <a:fld id="{F3313438-E7D7-47F5-91BB-D46647FD70E2}" type="slidenum">
              <a:rPr lang="en-US" smtClean="0"/>
              <a:pPr/>
              <a:t>‹#›</a:t>
            </a:fld>
            <a:endParaRPr lang="en-US"/>
          </a:p>
        </p:txBody>
      </p:sp>
    </p:spTree>
  </p:cSld>
  <p:clrMapOvr>
    <a:masterClrMapping/>
  </p:clrMapOvr>
  <p:transition spd="med">
    <p:fade/>
  </p:transition>
  <p:extLst>
    <p:ext uri="{DCECCB84-F9BA-43D5-87BE-67443E8EF086}">
      <p15:sldGuideLst xmlns:p15="http://schemas.microsoft.com/office/powerpoint/2012/main">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EFE2-FEA5-7A46-AA23-A299673ED084}"/>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A7D75-07DF-BE4B-BDEC-8C2523F4073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31B83F-1649-1C44-9A4C-5E29ABB7E3B1}"/>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5" name="Footer Placeholder 4">
            <a:extLst>
              <a:ext uri="{FF2B5EF4-FFF2-40B4-BE49-F238E27FC236}">
                <a16:creationId xmlns:a16="http://schemas.microsoft.com/office/drawing/2014/main" id="{16AC4913-6E82-3940-9F63-BA0D419DC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392BD-BFF6-924E-9489-B01A4137B6B3}"/>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3048990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Slide">
    <p:bg>
      <p:bgPr>
        <a:solidFill>
          <a:schemeClr val="accent1"/>
        </a:solidFill>
        <a:effectLst/>
      </p:bgPr>
    </p:bg>
    <p:spTree>
      <p:nvGrpSpPr>
        <p:cNvPr id="1" name=""/>
        <p:cNvGrpSpPr/>
        <p:nvPr/>
      </p:nvGrpSpPr>
      <p:grpSpPr>
        <a:xfrm>
          <a:off x="0" y="0"/>
          <a:ext cx="0" cy="0"/>
          <a:chOff x="0" y="0"/>
          <a:chExt cx="0" cy="0"/>
        </a:xfrm>
      </p:grpSpPr>
      <p:grpSp>
        <p:nvGrpSpPr>
          <p:cNvPr id="38" name="Group 37"/>
          <p:cNvGrpSpPr/>
          <p:nvPr userDrawn="1"/>
        </p:nvGrpSpPr>
        <p:grpSpPr>
          <a:xfrm>
            <a:off x="533400" y="748033"/>
            <a:ext cx="8077200" cy="2948331"/>
            <a:chOff x="0" y="785741"/>
            <a:chExt cx="9144000" cy="3312585"/>
          </a:xfrm>
        </p:grpSpPr>
        <p:cxnSp>
          <p:nvCxnSpPr>
            <p:cNvPr id="39" name="Straight Connector 38"/>
            <p:cNvCxnSpPr/>
            <p:nvPr userDrawn="1"/>
          </p:nvCxnSpPr>
          <p:spPr>
            <a:xfrm>
              <a:off x="0" y="4098326"/>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0" y="785741"/>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09600" y="1008668"/>
            <a:ext cx="7544586" cy="1423447"/>
          </a:xfrm>
        </p:spPr>
        <p:txBody>
          <a:bodyPr anchor="b" anchorCtr="0">
            <a:noAutofit/>
          </a:bodyPr>
          <a:lstStyle>
            <a:lvl1pPr>
              <a:defRPr sz="3200" b="1">
                <a:solidFill>
                  <a:schemeClr val="bg1"/>
                </a:solidFill>
              </a:defRPr>
            </a:lvl1pPr>
          </a:lstStyle>
          <a:p>
            <a:r>
              <a:rPr lang="en-US"/>
              <a:t>Click To Edit Master Title Style</a:t>
            </a:r>
          </a:p>
        </p:txBody>
      </p:sp>
      <p:sp>
        <p:nvSpPr>
          <p:cNvPr id="5" name="Text Placeholder 4"/>
          <p:cNvSpPr>
            <a:spLocks noGrp="1"/>
          </p:cNvSpPr>
          <p:nvPr>
            <p:ph type="body" sz="quarter" idx="13"/>
          </p:nvPr>
        </p:nvSpPr>
        <p:spPr>
          <a:xfrm>
            <a:off x="609600" y="2634906"/>
            <a:ext cx="7544586" cy="871866"/>
          </a:xfrm>
        </p:spPr>
        <p:txBody>
          <a:bodyPr>
            <a:normAutofit/>
          </a:bodyPr>
          <a:lstStyle>
            <a:lvl1pPr marL="0" indent="0">
              <a:buNone/>
              <a:defRPr sz="1800" i="1">
                <a:solidFill>
                  <a:schemeClr val="bg1"/>
                </a:solidFill>
                <a:latin typeface="+mj-lt"/>
              </a:defRPr>
            </a:lvl1pPr>
          </a:lstStyle>
          <a:p>
            <a:pPr lvl="0"/>
            <a:r>
              <a:rPr lang="en-US"/>
              <a:t>Click to edit Master text styles</a:t>
            </a:r>
          </a:p>
        </p:txBody>
      </p:sp>
      <p:sp>
        <p:nvSpPr>
          <p:cNvPr id="9"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defRPr>
            </a:lvl1pPr>
          </a:lstStyle>
          <a:p>
            <a:fld id="{F3313438-E7D7-47F5-91BB-D46647FD70E2}" type="slidenum">
              <a:rPr lang="en-US" smtClean="0"/>
              <a:pPr/>
              <a:t>‹#›</a:t>
            </a:fld>
            <a:endParaRPr lang="en-US"/>
          </a:p>
        </p:txBody>
      </p:sp>
      <p:pic>
        <p:nvPicPr>
          <p:cNvPr id="18" name="Picture 17"/>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8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440521" y="4744010"/>
            <a:ext cx="2267712" cy="184099"/>
          </a:xfrm>
          <a:prstGeom prst="rect">
            <a:avLst/>
          </a:prstGeom>
        </p:spPr>
      </p:pic>
    </p:spTree>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photo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38396"/>
            <a:ext cx="2969419" cy="87630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09600" y="1924050"/>
            <a:ext cx="2969419" cy="255269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0D92A84-A593-464C-BEB9-88BFBACB307D}" type="datetime1">
              <a:rPr lang="en-US" smtClean="0"/>
              <a:t>1/13/22</a:t>
            </a:fld>
            <a:endParaRPr lang="en-US"/>
          </a:p>
        </p:txBody>
      </p:sp>
      <p:sp>
        <p:nvSpPr>
          <p:cNvPr id="7" name="Slide Number Placeholder 6"/>
          <p:cNvSpPr>
            <a:spLocks noGrp="1"/>
          </p:cNvSpPr>
          <p:nvPr>
            <p:ph type="sldNum" sz="quarter" idx="12"/>
          </p:nvPr>
        </p:nvSpPr>
        <p:spPr/>
        <p:txBody>
          <a:bodyPr/>
          <a:lstStyle/>
          <a:p>
            <a:fld id="{F3313438-E7D7-47F5-91BB-D46647FD70E2}" type="slidenum">
              <a:rPr lang="en-US" smtClean="0"/>
              <a:t>‹#›</a:t>
            </a:fld>
            <a:endParaRPr lang="en-US"/>
          </a:p>
        </p:txBody>
      </p:sp>
      <p:sp>
        <p:nvSpPr>
          <p:cNvPr id="9" name="Picture Placeholder 8"/>
          <p:cNvSpPr>
            <a:spLocks noGrp="1"/>
          </p:cNvSpPr>
          <p:nvPr>
            <p:ph type="pic" sz="quarter" idx="13"/>
          </p:nvPr>
        </p:nvSpPr>
        <p:spPr>
          <a:xfrm>
            <a:off x="3886199" y="342900"/>
            <a:ext cx="4676775" cy="4133850"/>
          </a:xfrm>
        </p:spPr>
        <p:txBody>
          <a:bodyPr/>
          <a:lstStyle>
            <a:lvl1pPr marL="0" indent="0">
              <a:buNone/>
              <a:defRPr/>
            </a:lvl1pPr>
          </a:lstStyle>
          <a:p>
            <a:endParaRPr lang="en-US"/>
          </a:p>
        </p:txBody>
      </p:sp>
    </p:spTree>
    <p:extLst>
      <p:ext uri="{BB962C8B-B14F-4D97-AF65-F5344CB8AC3E}">
        <p14:creationId xmlns:p14="http://schemas.microsoft.com/office/powerpoint/2010/main" val="361273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AD1B-D281-A845-A9C1-E5EC20737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22780-1A2A-D64D-AA42-DF30C036CAAA}"/>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8ED35-2264-F749-9E8D-77F77A52C533}"/>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9AA76F-CB7C-9E4E-8629-F4D80A2685A7}"/>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6" name="Footer Placeholder 5">
            <a:extLst>
              <a:ext uri="{FF2B5EF4-FFF2-40B4-BE49-F238E27FC236}">
                <a16:creationId xmlns:a16="http://schemas.microsoft.com/office/drawing/2014/main" id="{D9942D8A-FFD8-8C4D-B640-BB6D98700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344D3-32EB-E343-A04D-7E55098662D7}"/>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414562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325A-CA8E-9F44-9A30-0EA18916C2E4}"/>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0FF27A-10E7-CF48-8A50-7D249845B2E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8117B6-3611-C040-B15F-FC9B8883032F}"/>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45F4B-831B-DA4A-B656-4F3848D3111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CCA7B-EF24-A94C-8659-FF81602FE502}"/>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20AEA3-81DF-8245-9843-C125F6D23808}"/>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8" name="Footer Placeholder 7">
            <a:extLst>
              <a:ext uri="{FF2B5EF4-FFF2-40B4-BE49-F238E27FC236}">
                <a16:creationId xmlns:a16="http://schemas.microsoft.com/office/drawing/2014/main" id="{7E53B490-20C7-B043-9494-E2A3DFB21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4FAE41-0BA6-4344-B288-94522C888A78}"/>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152504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4F96-FB0A-5347-97D4-6EB9994BF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80B153-D69F-B140-8E55-9CA59D2B1BBC}"/>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4" name="Footer Placeholder 3">
            <a:extLst>
              <a:ext uri="{FF2B5EF4-FFF2-40B4-BE49-F238E27FC236}">
                <a16:creationId xmlns:a16="http://schemas.microsoft.com/office/drawing/2014/main" id="{B3207686-247A-D742-AA5A-BDEDBE447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7324E-D704-CA4A-B370-B1B5872B27CF}"/>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268062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37ECE-BAEB-F44A-B63D-547E70C232FC}"/>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3" name="Footer Placeholder 2">
            <a:extLst>
              <a:ext uri="{FF2B5EF4-FFF2-40B4-BE49-F238E27FC236}">
                <a16:creationId xmlns:a16="http://schemas.microsoft.com/office/drawing/2014/main" id="{7EF5DEEC-AB82-1142-A70C-843C790EE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5CFB9-A32E-6248-AF0C-9507239FBA04}"/>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428076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37ECE-BAEB-F44A-B63D-547E70C232FC}"/>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3" name="Footer Placeholder 2">
            <a:extLst>
              <a:ext uri="{FF2B5EF4-FFF2-40B4-BE49-F238E27FC236}">
                <a16:creationId xmlns:a16="http://schemas.microsoft.com/office/drawing/2014/main" id="{7EF5DEEC-AB82-1142-A70C-843C790EE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5CFB9-A32E-6248-AF0C-9507239FBA04}"/>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242446870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37ECE-BAEB-F44A-B63D-547E70C232FC}"/>
              </a:ext>
            </a:extLst>
          </p:cNvPr>
          <p:cNvSpPr>
            <a:spLocks noGrp="1"/>
          </p:cNvSpPr>
          <p:nvPr>
            <p:ph type="dt" sz="half" idx="10"/>
          </p:nvPr>
        </p:nvSpPr>
        <p:spPr/>
        <p:txBody>
          <a:bodyPr/>
          <a:lstStyle/>
          <a:p>
            <a:fld id="{BB377744-7030-F94A-9413-5E174B59C99F}" type="datetimeFigureOut">
              <a:rPr lang="en-US" smtClean="0"/>
              <a:t>1/13/22</a:t>
            </a:fld>
            <a:endParaRPr lang="en-US"/>
          </a:p>
        </p:txBody>
      </p:sp>
      <p:sp>
        <p:nvSpPr>
          <p:cNvPr id="3" name="Footer Placeholder 2">
            <a:extLst>
              <a:ext uri="{FF2B5EF4-FFF2-40B4-BE49-F238E27FC236}">
                <a16:creationId xmlns:a16="http://schemas.microsoft.com/office/drawing/2014/main" id="{7EF5DEEC-AB82-1142-A70C-843C790EE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5CFB9-A32E-6248-AF0C-9507239FBA04}"/>
              </a:ext>
            </a:extLst>
          </p:cNvPr>
          <p:cNvSpPr>
            <a:spLocks noGrp="1"/>
          </p:cNvSpPr>
          <p:nvPr>
            <p:ph type="sldNum" sz="quarter" idx="12"/>
          </p:nvPr>
        </p:nvSpPr>
        <p:spPr/>
        <p:txBody>
          <a:bodyPr/>
          <a:lstStyle/>
          <a:p>
            <a:fld id="{77D45DD4-923D-8A49-AACA-2B4EA62803CC}" type="slidenum">
              <a:rPr lang="en-US" smtClean="0"/>
              <a:t>‹#›</a:t>
            </a:fld>
            <a:endParaRPr lang="en-US"/>
          </a:p>
        </p:txBody>
      </p:sp>
    </p:spTree>
    <p:extLst>
      <p:ext uri="{BB962C8B-B14F-4D97-AF65-F5344CB8AC3E}">
        <p14:creationId xmlns:p14="http://schemas.microsoft.com/office/powerpoint/2010/main" val="32243022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image" Target="../media/image3.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microsoft.com/office/2007/relationships/hdphoto" Target="../media/hdphoto2.wdp"/><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microsoft.com/office/2007/relationships/hdphoto" Target="../media/hdphoto3.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3051D-7ADF-D44A-9ED7-5D0A47AA5909}"/>
              </a:ext>
            </a:extLst>
          </p:cNvPr>
          <p:cNvSpPr>
            <a:spLocks noGrp="1"/>
          </p:cNvSpPr>
          <p:nvPr>
            <p:ph type="title"/>
          </p:nvPr>
        </p:nvSpPr>
        <p:spPr>
          <a:xfrm>
            <a:off x="309472" y="241300"/>
            <a:ext cx="8584362"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C2D8D9-9559-2340-8AED-E49B90B1436E}"/>
              </a:ext>
            </a:extLst>
          </p:cNvPr>
          <p:cNvSpPr>
            <a:spLocks noGrp="1"/>
          </p:cNvSpPr>
          <p:nvPr>
            <p:ph type="body" idx="1"/>
          </p:nvPr>
        </p:nvSpPr>
        <p:spPr>
          <a:xfrm>
            <a:off x="309471" y="1351173"/>
            <a:ext cx="8584362"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2CE1B-94C9-4846-91E8-D7BA1F2DC99E}"/>
              </a:ext>
            </a:extLst>
          </p:cNvPr>
          <p:cNvSpPr>
            <a:spLocks noGrp="1"/>
          </p:cNvSpPr>
          <p:nvPr>
            <p:ph type="dt" sz="half" idx="2"/>
          </p:nvPr>
        </p:nvSpPr>
        <p:spPr>
          <a:xfrm>
            <a:off x="309472" y="4764881"/>
            <a:ext cx="2057400" cy="274637"/>
          </a:xfrm>
          <a:prstGeom prst="rect">
            <a:avLst/>
          </a:prstGeom>
        </p:spPr>
        <p:txBody>
          <a:bodyPr vert="horz" lIns="91440" tIns="45720" rIns="91440" bIns="45720" rtlCol="0" anchor="ctr"/>
          <a:lstStyle>
            <a:lvl1pPr algn="l">
              <a:defRPr sz="1100">
                <a:solidFill>
                  <a:schemeClr val="tx1">
                    <a:tint val="75000"/>
                  </a:schemeClr>
                </a:solidFill>
                <a:latin typeface="Raleway" panose="020B0003030101060003" pitchFamily="34" charset="0"/>
              </a:defRPr>
            </a:lvl1pPr>
          </a:lstStyle>
          <a:p>
            <a:fld id="{BB377744-7030-F94A-9413-5E174B59C99F}" type="datetimeFigureOut">
              <a:rPr lang="en-US" smtClean="0"/>
              <a:pPr/>
              <a:t>1/13/22</a:t>
            </a:fld>
            <a:endParaRPr lang="en-US"/>
          </a:p>
        </p:txBody>
      </p:sp>
      <p:sp>
        <p:nvSpPr>
          <p:cNvPr id="5" name="Footer Placeholder 4">
            <a:extLst>
              <a:ext uri="{FF2B5EF4-FFF2-40B4-BE49-F238E27FC236}">
                <a16:creationId xmlns:a16="http://schemas.microsoft.com/office/drawing/2014/main" id="{2B718C3C-69E7-B942-BFC7-9BF7BAE73A5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100">
                <a:solidFill>
                  <a:schemeClr val="tx1">
                    <a:tint val="75000"/>
                  </a:schemeClr>
                </a:solidFill>
                <a:latin typeface="Raleway" panose="020B0003030101060003" pitchFamily="34" charset="0"/>
              </a:defRPr>
            </a:lvl1pPr>
          </a:lstStyle>
          <a:p>
            <a:endParaRPr lang="en-US"/>
          </a:p>
        </p:txBody>
      </p:sp>
      <p:sp>
        <p:nvSpPr>
          <p:cNvPr id="6" name="Slide Number Placeholder 5">
            <a:extLst>
              <a:ext uri="{FF2B5EF4-FFF2-40B4-BE49-F238E27FC236}">
                <a16:creationId xmlns:a16="http://schemas.microsoft.com/office/drawing/2014/main" id="{658DE97C-DD75-BB44-8777-01669E38A94A}"/>
              </a:ext>
            </a:extLst>
          </p:cNvPr>
          <p:cNvSpPr>
            <a:spLocks noGrp="1"/>
          </p:cNvSpPr>
          <p:nvPr>
            <p:ph type="sldNum" sz="quarter" idx="4"/>
          </p:nvPr>
        </p:nvSpPr>
        <p:spPr>
          <a:xfrm>
            <a:off x="6836433" y="4732683"/>
            <a:ext cx="2057400" cy="274637"/>
          </a:xfrm>
          <a:prstGeom prst="rect">
            <a:avLst/>
          </a:prstGeom>
        </p:spPr>
        <p:txBody>
          <a:bodyPr vert="horz" lIns="91440" tIns="45720" rIns="91440" bIns="45720" rtlCol="0" anchor="ctr"/>
          <a:lstStyle>
            <a:lvl1pPr algn="r">
              <a:defRPr sz="1100">
                <a:solidFill>
                  <a:schemeClr val="tx1">
                    <a:tint val="75000"/>
                  </a:schemeClr>
                </a:solidFill>
                <a:latin typeface="Raleway" panose="020B0003030101060003" pitchFamily="34" charset="0"/>
              </a:defRPr>
            </a:lvl1pPr>
          </a:lstStyle>
          <a:p>
            <a:fld id="{77D45DD4-923D-8A49-AACA-2B4EA62803CC}" type="slidenum">
              <a:rPr lang="en-US" smtClean="0"/>
              <a:pPr/>
              <a:t>‹#›</a:t>
            </a:fld>
            <a:endParaRPr lang="en-US"/>
          </a:p>
        </p:txBody>
      </p:sp>
    </p:spTree>
    <p:extLst>
      <p:ext uri="{BB962C8B-B14F-4D97-AF65-F5344CB8AC3E}">
        <p14:creationId xmlns:p14="http://schemas.microsoft.com/office/powerpoint/2010/main" val="18170491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8" r:id="rId8"/>
    <p:sldLayoutId id="2147483719" r:id="rId9"/>
    <p:sldLayoutId id="2147483714" r:id="rId10"/>
    <p:sldLayoutId id="2147483715" r:id="rId11"/>
    <p:sldLayoutId id="2147483716" r:id="rId12"/>
    <p:sldLayoutId id="2147483717" r:id="rId13"/>
    <p:sldLayoutId id="2147483720" r:id="rId14"/>
  </p:sldLayoutIdLst>
  <p:txStyles>
    <p:title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aleway" panose="020B00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0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aleway" panose="020B00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0903"/>
            <a:ext cx="7924800" cy="46409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609600" y="1046096"/>
            <a:ext cx="7924800" cy="34223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62411" y="4869656"/>
            <a:ext cx="381588" cy="273844"/>
          </a:xfrm>
          <a:prstGeom prst="rect">
            <a:avLst/>
          </a:prstGeom>
        </p:spPr>
        <p:txBody>
          <a:bodyPr vert="horz" lIns="91440" tIns="45720" rIns="91440" bIns="45720" rtlCol="0" anchor="ctr"/>
          <a:lstStyle>
            <a:lvl1pPr algn="l">
              <a:defRPr sz="800">
                <a:solidFill>
                  <a:schemeClr val="bg2"/>
                </a:solidFill>
                <a:latin typeface="+mj-lt"/>
              </a:defRPr>
            </a:lvl1pPr>
          </a:lstStyle>
          <a:p>
            <a:fld id="{F3313438-E7D7-47F5-91BB-D46647FD70E2}" type="slidenum">
              <a:rPr lang="en-US" smtClean="0"/>
              <a:pPr/>
              <a:t>‹#›</a:t>
            </a:fld>
            <a:endParaRPr lang="en-US"/>
          </a:p>
        </p:txBody>
      </p:sp>
      <p:sp>
        <p:nvSpPr>
          <p:cNvPr id="4" name="Date Placeholder 3"/>
          <p:cNvSpPr>
            <a:spLocks noGrp="1"/>
          </p:cNvSpPr>
          <p:nvPr>
            <p:ph type="dt" sz="half" idx="2"/>
          </p:nvPr>
        </p:nvSpPr>
        <p:spPr>
          <a:xfrm>
            <a:off x="504825" y="4933949"/>
            <a:ext cx="4067175" cy="209551"/>
          </a:xfrm>
          <a:prstGeom prst="rect">
            <a:avLst/>
          </a:prstGeom>
        </p:spPr>
        <p:txBody>
          <a:bodyPr vert="horz" lIns="91440" tIns="45720" rIns="91440" bIns="45720" rtlCol="0" anchor="ctr"/>
          <a:lstStyle>
            <a:lvl1pPr algn="l">
              <a:defRPr sz="800">
                <a:solidFill>
                  <a:schemeClr val="bg2"/>
                </a:solidFill>
              </a:defRPr>
            </a:lvl1pPr>
          </a:lstStyle>
          <a:p>
            <a:fld id="{9829A093-A1AE-0545-97F6-A8AA3D549007}" type="datetime1">
              <a:rPr lang="en-US" smtClean="0"/>
              <a:t>1/13/22</a:t>
            </a:fld>
            <a:endParaRPr lang="en-US"/>
          </a:p>
        </p:txBody>
      </p:sp>
      <p:cxnSp>
        <p:nvCxnSpPr>
          <p:cNvPr id="15" name="Straight Connector 14"/>
          <p:cNvCxnSpPr/>
          <p:nvPr/>
        </p:nvCxnSpPr>
        <p:spPr>
          <a:xfrm>
            <a:off x="533400" y="748033"/>
            <a:ext cx="80772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2C5F89B-F9A8-CB4F-9C97-CDB4D5AFA15A}"/>
              </a:ext>
            </a:extLst>
          </p:cNvPr>
          <p:cNvGrpSpPr/>
          <p:nvPr/>
        </p:nvGrpSpPr>
        <p:grpSpPr>
          <a:xfrm>
            <a:off x="533401" y="4724401"/>
            <a:ext cx="8096250" cy="224912"/>
            <a:chOff x="533401" y="4724401"/>
            <a:chExt cx="8096250" cy="224912"/>
          </a:xfrm>
        </p:grpSpPr>
        <p:sp>
          <p:nvSpPr>
            <p:cNvPr id="19" name="Rounded Rectangle 6">
              <a:extLst>
                <a:ext uri="{FF2B5EF4-FFF2-40B4-BE49-F238E27FC236}">
                  <a16:creationId xmlns:a16="http://schemas.microsoft.com/office/drawing/2014/main" id="{97EBF197-F05F-F346-B299-5E844DBE268D}"/>
                </a:ext>
              </a:extLst>
            </p:cNvPr>
            <p:cNvSpPr/>
            <p:nvPr/>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5178956-9CEE-5049-B92A-D5C51EDABA2A}"/>
                </a:ext>
              </a:extLst>
            </p:cNvPr>
            <p:cNvPicPr>
              <a:picLocks noChangeAspect="1"/>
            </p:cNvPicPr>
            <p:nvPr/>
          </p:nvPicPr>
          <p:blipFill>
            <a:blip r:embed="rId19" cstate="screen">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21" name="Picture 20">
              <a:extLst>
                <a:ext uri="{FF2B5EF4-FFF2-40B4-BE49-F238E27FC236}">
                  <a16:creationId xmlns:a16="http://schemas.microsoft.com/office/drawing/2014/main" id="{6E1D2CFE-8E78-A848-9007-4FBA5252B61F}"/>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sp>
        <p:nvSpPr>
          <p:cNvPr id="11" name="Date Placeholder 3">
            <a:extLst>
              <a:ext uri="{FF2B5EF4-FFF2-40B4-BE49-F238E27FC236}">
                <a16:creationId xmlns:a16="http://schemas.microsoft.com/office/drawing/2014/main" id="{4BA2B09E-B359-F144-A33C-DCE0992265B0}"/>
              </a:ext>
            </a:extLst>
          </p:cNvPr>
          <p:cNvSpPr>
            <a:spLocks noGrp="1"/>
          </p:cNvSpPr>
          <p:nvPr>
            <p:ph type="dt" sz="half" idx="2"/>
          </p:nvPr>
        </p:nvSpPr>
        <p:spPr>
          <a:xfrm>
            <a:off x="504825" y="4933949"/>
            <a:ext cx="4067175" cy="209551"/>
          </a:xfrm>
          <a:prstGeom prst="rect">
            <a:avLst/>
          </a:prstGeom>
        </p:spPr>
        <p:txBody>
          <a:bodyPr vert="horz" lIns="91440" tIns="45720" rIns="91440" bIns="45720" rtlCol="0" anchor="ctr"/>
          <a:lstStyle>
            <a:lvl1pPr algn="l">
              <a:defRPr sz="800">
                <a:solidFill>
                  <a:schemeClr val="bg2"/>
                </a:solidFill>
              </a:defRPr>
            </a:lvl1pPr>
          </a:lstStyle>
          <a:p>
            <a:fld id="{9829A093-A1AE-0545-97F6-A8AA3D549007}" type="datetime1">
              <a:rPr lang="en-US" smtClean="0"/>
              <a:t>1/13/22</a:t>
            </a:fld>
            <a:endParaRPr lang="en-US"/>
          </a:p>
        </p:txBody>
      </p:sp>
      <p:grpSp>
        <p:nvGrpSpPr>
          <p:cNvPr id="12" name="Group 11">
            <a:extLst>
              <a:ext uri="{FF2B5EF4-FFF2-40B4-BE49-F238E27FC236}">
                <a16:creationId xmlns:a16="http://schemas.microsoft.com/office/drawing/2014/main" id="{37C5BFB6-0BFE-0E47-8FCE-D2D0EF359459}"/>
              </a:ext>
            </a:extLst>
          </p:cNvPr>
          <p:cNvGrpSpPr/>
          <p:nvPr userDrawn="1"/>
        </p:nvGrpSpPr>
        <p:grpSpPr>
          <a:xfrm>
            <a:off x="533401" y="4724401"/>
            <a:ext cx="8096250" cy="224912"/>
            <a:chOff x="533401" y="4724401"/>
            <a:chExt cx="8096250" cy="224912"/>
          </a:xfrm>
        </p:grpSpPr>
        <p:sp>
          <p:nvSpPr>
            <p:cNvPr id="13" name="Rounded Rectangle 6">
              <a:extLst>
                <a:ext uri="{FF2B5EF4-FFF2-40B4-BE49-F238E27FC236}">
                  <a16:creationId xmlns:a16="http://schemas.microsoft.com/office/drawing/2014/main" id="{423284B3-E076-7340-8326-DD4F1237D1E4}"/>
                </a:ext>
              </a:extLst>
            </p:cNvPr>
            <p:cNvSpPr/>
            <p:nvPr userDrawn="1"/>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3B0A1DF-D256-F544-82CC-25BA864096D7}"/>
                </a:ext>
              </a:extLst>
            </p:cNvPr>
            <p:cNvPicPr>
              <a:picLocks noChangeAspect="1"/>
            </p:cNvPicPr>
            <p:nvPr userDrawn="1"/>
          </p:nvPicPr>
          <p:blipFill>
            <a:blip r:embed="rId19" cstate="screen">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16" name="Picture 15">
              <a:extLst>
                <a:ext uri="{FF2B5EF4-FFF2-40B4-BE49-F238E27FC236}">
                  <a16:creationId xmlns:a16="http://schemas.microsoft.com/office/drawing/2014/main" id="{01E54EDE-C546-AA48-B7B3-5B2E48363A9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cxnSp>
        <p:nvCxnSpPr>
          <p:cNvPr id="17" name="Straight Connector 16">
            <a:extLst>
              <a:ext uri="{FF2B5EF4-FFF2-40B4-BE49-F238E27FC236}">
                <a16:creationId xmlns:a16="http://schemas.microsoft.com/office/drawing/2014/main" id="{4683DC11-FD22-274B-B7AC-B7092A5D6965}"/>
              </a:ext>
            </a:extLst>
          </p:cNvPr>
          <p:cNvCxnSpPr/>
          <p:nvPr userDrawn="1"/>
        </p:nvCxnSpPr>
        <p:spPr>
          <a:xfrm>
            <a:off x="533400" y="748033"/>
            <a:ext cx="80772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780DD59-96BA-7B4D-AD1F-51FBF89D35CD}"/>
              </a:ext>
            </a:extLst>
          </p:cNvPr>
          <p:cNvGrpSpPr/>
          <p:nvPr userDrawn="1"/>
        </p:nvGrpSpPr>
        <p:grpSpPr>
          <a:xfrm>
            <a:off x="541941" y="4722242"/>
            <a:ext cx="8096250" cy="224912"/>
            <a:chOff x="533401" y="4724401"/>
            <a:chExt cx="8096250" cy="224912"/>
          </a:xfrm>
        </p:grpSpPr>
        <p:sp>
          <p:nvSpPr>
            <p:cNvPr id="23" name="Rounded Rectangle 6">
              <a:extLst>
                <a:ext uri="{FF2B5EF4-FFF2-40B4-BE49-F238E27FC236}">
                  <a16:creationId xmlns:a16="http://schemas.microsoft.com/office/drawing/2014/main" id="{4F280752-B53F-744B-9280-67937E3495A1}"/>
                </a:ext>
              </a:extLst>
            </p:cNvPr>
            <p:cNvSpPr/>
            <p:nvPr userDrawn="1"/>
          </p:nvSpPr>
          <p:spPr>
            <a:xfrm>
              <a:off x="533401" y="4724401"/>
              <a:ext cx="8096250" cy="2249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57BF040-1235-9842-BBB4-EB0D65035375}"/>
                </a:ext>
              </a:extLst>
            </p:cNvPr>
            <p:cNvPicPr>
              <a:picLocks noChangeAspect="1"/>
            </p:cNvPicPr>
            <p:nvPr userDrawn="1"/>
          </p:nvPicPr>
          <p:blipFill>
            <a:blip r:embed="rId19" cstate="screen">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a:ext>
              </a:extLst>
            </a:blip>
            <a:stretch>
              <a:fillRect/>
            </a:stretch>
          </p:blipFill>
          <p:spPr>
            <a:xfrm>
              <a:off x="666161" y="4782697"/>
              <a:ext cx="2815285" cy="134417"/>
            </a:xfrm>
            <a:prstGeom prst="rect">
              <a:avLst/>
            </a:prstGeom>
          </p:spPr>
        </p:pic>
        <p:pic>
          <p:nvPicPr>
            <p:cNvPr id="25" name="Picture 24">
              <a:extLst>
                <a:ext uri="{FF2B5EF4-FFF2-40B4-BE49-F238E27FC236}">
                  <a16:creationId xmlns:a16="http://schemas.microsoft.com/office/drawing/2014/main" id="{59E1D3B6-3ECD-7749-8283-20597D723E8A}"/>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6818927" y="4787723"/>
              <a:ext cx="1718950" cy="114971"/>
            </a:xfrm>
            <a:prstGeom prst="rect">
              <a:avLst/>
            </a:prstGeom>
          </p:spPr>
        </p:pic>
      </p:grpSp>
    </p:spTree>
    <p:extLst>
      <p:ext uri="{BB962C8B-B14F-4D97-AF65-F5344CB8AC3E}">
        <p14:creationId xmlns:p14="http://schemas.microsoft.com/office/powerpoint/2010/main" val="26026588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1" r:id="rId13"/>
    <p:sldLayoutId id="2147483677" r:id="rId14"/>
    <p:sldLayoutId id="2147483679" r:id="rId15"/>
    <p:sldLayoutId id="2147483678" r:id="rId16"/>
    <p:sldLayoutId id="214748366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85000"/>
        </a:lnSpc>
        <a:spcBef>
          <a:spcPct val="0"/>
        </a:spcBef>
        <a:buNone/>
        <a:defRPr sz="2600" b="1" kern="1200">
          <a:solidFill>
            <a:schemeClr val="tx1"/>
          </a:solidFill>
          <a:latin typeface="+mj-lt"/>
          <a:ea typeface="+mj-ea"/>
          <a:cs typeface="+mj-cs"/>
        </a:defRPr>
      </a:lvl1pPr>
    </p:titleStyle>
    <p:bodyStyle>
      <a:lvl1pPr marL="230188" indent="-230188"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68325" indent="-225425" algn="l" defTabSz="685800" rtl="0" eaLnBrk="1" latinLnBrk="0" hangingPunct="1">
        <a:lnSpc>
          <a:spcPct val="90000"/>
        </a:lnSpc>
        <a:spcBef>
          <a:spcPts val="375"/>
        </a:spcBef>
        <a:buClr>
          <a:schemeClr val="accent1"/>
        </a:buClr>
        <a:buFont typeface="Calibri" panose="020F0502020204030204" pitchFamily="34" charset="0"/>
        <a:buChar char="-"/>
        <a:tabLst/>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Calibri" panose="020F0502020204030204" pitchFamily="34" charset="0"/>
        <a:buChar char="-"/>
        <a:defRPr sz="1100" kern="1200">
          <a:solidFill>
            <a:schemeClr val="tx1"/>
          </a:solidFill>
          <a:latin typeface="+mn-lt"/>
          <a:ea typeface="+mn-ea"/>
          <a:cs typeface="+mn-cs"/>
        </a:defRPr>
      </a:lvl4pPr>
      <a:lvl5pPr marL="1544638" indent="-173038" algn="l" defTabSz="685800" rtl="0" eaLnBrk="1" latinLnBrk="0" hangingPunct="1">
        <a:lnSpc>
          <a:spcPct val="90000"/>
        </a:lnSpc>
        <a:spcBef>
          <a:spcPts val="375"/>
        </a:spcBef>
        <a:buClr>
          <a:schemeClr val="accent1"/>
        </a:buClr>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444" userDrawn="1">
          <p15:clr>
            <a:srgbClr val="F26B43"/>
          </p15:clr>
        </p15:guide>
        <p15:guide id="10" pos="5376" userDrawn="1">
          <p15:clr>
            <a:srgbClr val="F26B43"/>
          </p15:clr>
        </p15:guide>
        <p15:guide id="11" pos="384" userDrawn="1">
          <p15:clr>
            <a:srgbClr val="F26B43"/>
          </p15:clr>
        </p15:guide>
        <p15:guide id="12" orient="horz" pos="2820" userDrawn="1">
          <p15:clr>
            <a:srgbClr val="F26B43"/>
          </p15:clr>
        </p15:guide>
        <p15:guide id="13" orient="horz" pos="828" userDrawn="1">
          <p15:clr>
            <a:srgbClr val="F26B43"/>
          </p15:clr>
        </p15:guide>
        <p15:guide id="14" orient="horz" pos="30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3.xml"/><Relationship Id="rId16"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3rs.org.uk/mouse-handling-faq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na3rsc.org/health-monito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hyperlink" Target="https://vimeo.com/236715432"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hyperlink" Target="https://vimeo.com/236716093" TargetMode="External"/><Relationship Id="rId4" Type="http://schemas.openxmlformats.org/officeDocument/2006/relationships/hyperlink" Target="https://www.nc3rs.org.uk/video-cli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mmal, person&#10;&#10;Description automatically generated">
            <a:extLst>
              <a:ext uri="{FF2B5EF4-FFF2-40B4-BE49-F238E27FC236}">
                <a16:creationId xmlns:a16="http://schemas.microsoft.com/office/drawing/2014/main" id="{B92403DF-5613-DE48-8428-BB34CBB36A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4435" y="0"/>
            <a:ext cx="4039565" cy="5143500"/>
          </a:xfrm>
          <a:prstGeom prst="rect">
            <a:avLst/>
          </a:prstGeom>
        </p:spPr>
      </p:pic>
      <p:sp>
        <p:nvSpPr>
          <p:cNvPr id="9" name="Rectangle 8">
            <a:extLst>
              <a:ext uri="{FF2B5EF4-FFF2-40B4-BE49-F238E27FC236}">
                <a16:creationId xmlns:a16="http://schemas.microsoft.com/office/drawing/2014/main" id="{B5639840-E83E-EB43-AF8B-C6B0DBB742AD}"/>
              </a:ext>
            </a:extLst>
          </p:cNvPr>
          <p:cNvSpPr/>
          <p:nvPr/>
        </p:nvSpPr>
        <p:spPr>
          <a:xfrm>
            <a:off x="5104435" y="0"/>
            <a:ext cx="4039565"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2" name="Title 1">
            <a:extLst>
              <a:ext uri="{FF2B5EF4-FFF2-40B4-BE49-F238E27FC236}">
                <a16:creationId xmlns:a16="http://schemas.microsoft.com/office/drawing/2014/main" id="{40B07DBD-6275-E240-8148-27BD0508BE42}"/>
              </a:ext>
            </a:extLst>
          </p:cNvPr>
          <p:cNvSpPr>
            <a:spLocks noGrp="1"/>
          </p:cNvSpPr>
          <p:nvPr>
            <p:ph type="ctrTitle"/>
          </p:nvPr>
        </p:nvSpPr>
        <p:spPr>
          <a:xfrm>
            <a:off x="232102" y="162044"/>
            <a:ext cx="4640229" cy="4188418"/>
          </a:xfrm>
        </p:spPr>
        <p:txBody>
          <a:bodyPr anchor="ctr">
            <a:normAutofit/>
          </a:bodyPr>
          <a:lstStyle/>
          <a:p>
            <a:r>
              <a:rPr lang="en-US">
                <a:solidFill>
                  <a:schemeClr val="bg1">
                    <a:lumMod val="50000"/>
                  </a:schemeClr>
                </a:solidFill>
                <a:latin typeface="Raleway"/>
              </a:rPr>
              <a:t>WHY &amp; HOW:</a:t>
            </a:r>
            <a:br>
              <a:rPr lang="en-US" sz="2000"/>
            </a:br>
            <a:r>
              <a:rPr lang="en-US" sz="4400">
                <a:latin typeface="Raleway"/>
              </a:rPr>
              <a:t>Refined methods of picking up mice</a:t>
            </a:r>
            <a:endParaRPr lang="en-US">
              <a:latin typeface="Raleway"/>
            </a:endParaRPr>
          </a:p>
        </p:txBody>
      </p:sp>
      <p:sp>
        <p:nvSpPr>
          <p:cNvPr id="6" name="Rectangle 5">
            <a:extLst>
              <a:ext uri="{FF2B5EF4-FFF2-40B4-BE49-F238E27FC236}">
                <a16:creationId xmlns:a16="http://schemas.microsoft.com/office/drawing/2014/main" id="{639A8D12-AB8B-AF41-80D7-9A5E27C088D0}"/>
              </a:ext>
            </a:extLst>
          </p:cNvPr>
          <p:cNvSpPr/>
          <p:nvPr/>
        </p:nvSpPr>
        <p:spPr>
          <a:xfrm>
            <a:off x="0" y="4618299"/>
            <a:ext cx="5104435" cy="525201"/>
          </a:xfrm>
          <a:prstGeom prst="rect">
            <a:avLst/>
          </a:prstGeom>
          <a:solidFill>
            <a:srgbClr val="26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Raleway" panose="020B0003030101060003" pitchFamily="34" charset="0"/>
              </a:rPr>
              <a:t>The North American 3Rs Collaborative</a:t>
            </a:r>
          </a:p>
        </p:txBody>
      </p:sp>
      <p:pic>
        <p:nvPicPr>
          <p:cNvPr id="16" name="Picture 15" descr="Logo, icon&#10;&#10;Description automatically generated">
            <a:extLst>
              <a:ext uri="{FF2B5EF4-FFF2-40B4-BE49-F238E27FC236}">
                <a16:creationId xmlns:a16="http://schemas.microsoft.com/office/drawing/2014/main" id="{30CF605B-093B-FA4B-9D23-55EA5C8C11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6539" y="3302672"/>
            <a:ext cx="1705819" cy="1705819"/>
          </a:xfrm>
          <a:prstGeom prst="rect">
            <a:avLst/>
          </a:prstGeom>
        </p:spPr>
      </p:pic>
    </p:spTree>
    <p:extLst>
      <p:ext uri="{BB962C8B-B14F-4D97-AF65-F5344CB8AC3E}">
        <p14:creationId xmlns:p14="http://schemas.microsoft.com/office/powerpoint/2010/main" val="66866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mpas grass field">
            <a:extLst>
              <a:ext uri="{FF2B5EF4-FFF2-40B4-BE49-F238E27FC236}">
                <a16:creationId xmlns:a16="http://schemas.microsoft.com/office/drawing/2014/main" id="{825B234F-2957-F04A-8F0D-2926851021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586" y="0"/>
            <a:ext cx="9242586" cy="5143500"/>
          </a:xfrm>
          <a:prstGeom prst="rect">
            <a:avLst/>
          </a:prstGeom>
        </p:spPr>
      </p:pic>
      <p:sp>
        <p:nvSpPr>
          <p:cNvPr id="2" name="Rectangle 1">
            <a:extLst>
              <a:ext uri="{FF2B5EF4-FFF2-40B4-BE49-F238E27FC236}">
                <a16:creationId xmlns:a16="http://schemas.microsoft.com/office/drawing/2014/main" id="{D52EE674-5583-154B-A100-5F6F248F356C}"/>
              </a:ext>
            </a:extLst>
          </p:cNvPr>
          <p:cNvSpPr/>
          <p:nvPr/>
        </p:nvSpPr>
        <p:spPr>
          <a:xfrm>
            <a:off x="-98586" y="0"/>
            <a:ext cx="9242586"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1"/>
            <a:ext cx="8529153" cy="843280"/>
          </a:xfrm>
          <a:prstGeom prst="roundRect">
            <a:avLst/>
          </a:prstGeom>
          <a:solidFill>
            <a:schemeClr val="bg1">
              <a:alpha val="91878"/>
            </a:schemeClr>
          </a:solidFill>
        </p:spPr>
        <p:txBody>
          <a:bodyPr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lvl="0">
              <a:defRPr/>
            </a:pPr>
            <a:r>
              <a:rPr lang="en-US" sz="2800">
                <a:solidFill>
                  <a:srgbClr val="000000"/>
                </a:solidFill>
              </a:rPr>
              <a:t>Handlers report </a:t>
            </a:r>
            <a:r>
              <a:rPr lang="en-US" sz="2800">
                <a:solidFill>
                  <a:schemeClr val="tx2"/>
                </a:solidFill>
              </a:rPr>
              <a:t>less aggression, fewer bites, &amp; less cage escapes. </a:t>
            </a:r>
          </a:p>
        </p:txBody>
      </p:sp>
      <p:sp>
        <p:nvSpPr>
          <p:cNvPr id="5" name="Rounded Rectangle 4">
            <a:extLst>
              <a:ext uri="{FF2B5EF4-FFF2-40B4-BE49-F238E27FC236}">
                <a16:creationId xmlns:a16="http://schemas.microsoft.com/office/drawing/2014/main" id="{4FD2C919-5E16-B34E-AB30-74D27587AE21}"/>
              </a:ext>
            </a:extLst>
          </p:cNvPr>
          <p:cNvSpPr/>
          <p:nvPr/>
        </p:nvSpPr>
        <p:spPr>
          <a:xfrm>
            <a:off x="1229033" y="1717229"/>
            <a:ext cx="6135328" cy="2553891"/>
          </a:xfrm>
          <a:prstGeom prst="roundRect">
            <a:avLst/>
          </a:prstGeom>
          <a:solidFill>
            <a:schemeClr val="bg1"/>
          </a:solidFill>
        </p:spPr>
        <p:txBody>
          <a:bodyPr wrap="square">
            <a:spAutoFit/>
          </a:bodyPr>
          <a:lstStyle/>
          <a:p>
            <a:pPr algn="ctr" fontAlgn="base"/>
            <a:r>
              <a:rPr lang="en-US" dirty="0">
                <a:latin typeface="Raleway" panose="020B0003030101060003" pitchFamily="34" charset="0"/>
              </a:rPr>
              <a:t>“I teach Mouse 101. Often, we would have mouse bites to brand new mouse handlers. </a:t>
            </a:r>
            <a:r>
              <a:rPr lang="en-US" b="1" dirty="0">
                <a:solidFill>
                  <a:schemeClr val="tx2"/>
                </a:solidFill>
                <a:latin typeface="Raleway" panose="020B0003030101060003" pitchFamily="34" charset="0"/>
              </a:rPr>
              <a:t>This was stressful to everyone involved</a:t>
            </a:r>
            <a:r>
              <a:rPr lang="en-US" dirty="0">
                <a:solidFill>
                  <a:schemeClr val="tx2"/>
                </a:solidFill>
                <a:latin typeface="Raleway" panose="020B0003030101060003" pitchFamily="34" charset="0"/>
              </a:rPr>
              <a:t>. </a:t>
            </a:r>
          </a:p>
          <a:p>
            <a:pPr algn="ctr" fontAlgn="base"/>
            <a:endParaRPr lang="en-US" dirty="0">
              <a:latin typeface="Raleway" panose="020B0003030101060003" pitchFamily="34" charset="0"/>
            </a:endParaRPr>
          </a:p>
          <a:p>
            <a:pPr algn="ctr" fontAlgn="base"/>
            <a:r>
              <a:rPr lang="en-US" dirty="0">
                <a:latin typeface="Raleway" panose="020B0003030101060003" pitchFamily="34" charset="0"/>
              </a:rPr>
              <a:t>Since moving to tunnel trained mice… </a:t>
            </a:r>
            <a:r>
              <a:rPr lang="en-US" b="1" dirty="0">
                <a:solidFill>
                  <a:schemeClr val="tx2"/>
                </a:solidFill>
                <a:latin typeface="Raleway" panose="020B0003030101060003" pitchFamily="34" charset="0"/>
              </a:rPr>
              <a:t>we have not had any mouse bites </a:t>
            </a:r>
            <a:r>
              <a:rPr lang="en-US" dirty="0">
                <a:latin typeface="Raleway" panose="020B0003030101060003" pitchFamily="34" charset="0"/>
              </a:rPr>
              <a:t>to brand new mouse handlers. …This is great </a:t>
            </a:r>
            <a:r>
              <a:rPr lang="en-US" b="1" dirty="0">
                <a:solidFill>
                  <a:schemeClr val="tx2"/>
                </a:solidFill>
                <a:latin typeface="Raleway" panose="020B0003030101060003" pitchFamily="34" charset="0"/>
              </a:rPr>
              <a:t>welfare for the mice. And great for the handlers for confidence and learning.”</a:t>
            </a:r>
            <a:endParaRPr lang="en-US" dirty="0">
              <a:solidFill>
                <a:schemeClr val="tx2"/>
              </a:solidFill>
              <a:latin typeface="Raleway" panose="020B0003030101060003" pitchFamily="34" charset="0"/>
            </a:endParaRPr>
          </a:p>
        </p:txBody>
      </p:sp>
    </p:spTree>
    <p:extLst>
      <p:ext uri="{BB962C8B-B14F-4D97-AF65-F5344CB8AC3E}">
        <p14:creationId xmlns:p14="http://schemas.microsoft.com/office/powerpoint/2010/main" val="286092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Hand holding needle upright">
            <a:extLst>
              <a:ext uri="{FF2B5EF4-FFF2-40B4-BE49-F238E27FC236}">
                <a16:creationId xmlns:a16="http://schemas.microsoft.com/office/drawing/2014/main" id="{81F66F6A-BE27-C844-B4D4-100551B9A1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213817" y="-196646"/>
            <a:ext cx="1200754" cy="5460181"/>
          </a:xfrm>
          <a:prstGeom prst="rect">
            <a:avLst/>
          </a:prstGeom>
          <a:effectLst>
            <a:softEdge rad="127000"/>
          </a:effectLst>
        </p:spPr>
      </p:pic>
      <p:pic>
        <p:nvPicPr>
          <p:cNvPr id="21" name="Picture 20" descr="Hand holding needle upright">
            <a:extLst>
              <a:ext uri="{FF2B5EF4-FFF2-40B4-BE49-F238E27FC236}">
                <a16:creationId xmlns:a16="http://schemas.microsoft.com/office/drawing/2014/main" id="{01796C64-146F-314C-AC83-106DBC899E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0572" y="-196645"/>
            <a:ext cx="1204662" cy="5535560"/>
          </a:xfrm>
          <a:prstGeom prst="rect">
            <a:avLst/>
          </a:prstGeom>
          <a:effectLst>
            <a:softEdge rad="156995"/>
          </a:effectLst>
        </p:spPr>
      </p:pic>
      <p:pic>
        <p:nvPicPr>
          <p:cNvPr id="19" name="Picture 18" descr="Hand holding needle upright">
            <a:extLst>
              <a:ext uri="{FF2B5EF4-FFF2-40B4-BE49-F238E27FC236}">
                <a16:creationId xmlns:a16="http://schemas.microsoft.com/office/drawing/2014/main" id="{AC38FB74-73D6-8D44-B062-2D32993882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00" y="-121265"/>
            <a:ext cx="8077200" cy="5384800"/>
          </a:xfrm>
          <a:prstGeom prst="rect">
            <a:avLst/>
          </a:prstGeom>
          <a:effectLst>
            <a:softEdge rad="88900"/>
          </a:effectLst>
        </p:spPr>
      </p:pic>
      <p:sp>
        <p:nvSpPr>
          <p:cNvPr id="2" name="Rectangle 1">
            <a:extLst>
              <a:ext uri="{FF2B5EF4-FFF2-40B4-BE49-F238E27FC236}">
                <a16:creationId xmlns:a16="http://schemas.microsoft.com/office/drawing/2014/main" id="{D52EE674-5583-154B-A100-5F6F248F356C}"/>
              </a:ext>
            </a:extLst>
          </p:cNvPr>
          <p:cNvSpPr/>
          <p:nvPr/>
        </p:nvSpPr>
        <p:spPr>
          <a:xfrm>
            <a:off x="-145865" y="-121265"/>
            <a:ext cx="9447182" cy="53848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1"/>
            <a:ext cx="8529153" cy="843280"/>
          </a:xfrm>
          <a:prstGeom prst="roundRect">
            <a:avLst/>
          </a:prstGeom>
          <a:solidFill>
            <a:schemeClr val="bg1">
              <a:alpha val="91878"/>
            </a:schemeClr>
          </a:solidFill>
        </p:spPr>
        <p:txBody>
          <a:bodyPr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lvl="0">
              <a:defRPr/>
            </a:pPr>
            <a:r>
              <a:rPr lang="en-US" sz="2800">
                <a:solidFill>
                  <a:srgbClr val="000000"/>
                </a:solidFill>
              </a:rPr>
              <a:t>Refined handling is beneficial even when combined with </a:t>
            </a:r>
            <a:r>
              <a:rPr lang="en-US" sz="2800">
                <a:solidFill>
                  <a:schemeClr val="tx2"/>
                </a:solidFill>
              </a:rPr>
              <a:t>standard procedures.</a:t>
            </a:r>
          </a:p>
        </p:txBody>
      </p:sp>
      <p:sp>
        <p:nvSpPr>
          <p:cNvPr id="5" name="Rounded Rectangle 4">
            <a:extLst>
              <a:ext uri="{FF2B5EF4-FFF2-40B4-BE49-F238E27FC236}">
                <a16:creationId xmlns:a16="http://schemas.microsoft.com/office/drawing/2014/main" id="{4FD2C919-5E16-B34E-AB30-74D27587AE21}"/>
              </a:ext>
            </a:extLst>
          </p:cNvPr>
          <p:cNvSpPr/>
          <p:nvPr/>
        </p:nvSpPr>
        <p:spPr>
          <a:xfrm>
            <a:off x="6626790" y="3871353"/>
            <a:ext cx="2371345" cy="1123712"/>
          </a:xfrm>
          <a:prstGeom prst="roundRect">
            <a:avLst/>
          </a:prstGeom>
          <a:solidFill>
            <a:schemeClr val="bg1">
              <a:alpha val="73857"/>
            </a:schemeClr>
          </a:solidFill>
        </p:spPr>
        <p:txBody>
          <a:bodyPr wrap="square">
            <a:spAutoFit/>
          </a:bodyPr>
          <a:lstStyle/>
          <a:p>
            <a:pPr algn="ctr" fontAlgn="base"/>
            <a:r>
              <a:rPr lang="en-US" sz="1200" dirty="0">
                <a:solidFill>
                  <a:sysClr val="windowText" lastClr="000000"/>
                </a:solidFill>
                <a:latin typeface="Raleway"/>
              </a:rPr>
              <a:t>(Hurst &amp; West 2010; </a:t>
            </a:r>
            <a:r>
              <a:rPr lang="en-US" sz="1200" dirty="0" err="1">
                <a:solidFill>
                  <a:sysClr val="windowText" lastClr="000000"/>
                </a:solidFill>
                <a:latin typeface="Raleway"/>
              </a:rPr>
              <a:t>Roughan</a:t>
            </a:r>
            <a:r>
              <a:rPr lang="en-US" sz="1200" dirty="0">
                <a:solidFill>
                  <a:sysClr val="windowText" lastClr="000000"/>
                </a:solidFill>
                <a:latin typeface="Raleway"/>
              </a:rPr>
              <a:t> &amp; </a:t>
            </a:r>
            <a:r>
              <a:rPr lang="en-US" sz="1200" dirty="0" err="1">
                <a:solidFill>
                  <a:sysClr val="windowText" lastClr="000000"/>
                </a:solidFill>
                <a:latin typeface="Raleway"/>
              </a:rPr>
              <a:t>Sevenoaks</a:t>
            </a:r>
            <a:r>
              <a:rPr lang="en-US" sz="1200" dirty="0">
                <a:solidFill>
                  <a:sysClr val="windowText" lastClr="000000"/>
                </a:solidFill>
                <a:latin typeface="Raleway"/>
              </a:rPr>
              <a:t> 2018; Gouveia &amp; Hurst 2019; Henderson et al., 2020; Nakamura &amp; Suzuki, 2018)</a:t>
            </a:r>
            <a:endParaRPr lang="en-US" sz="1200" dirty="0">
              <a:solidFill>
                <a:sysClr val="windowText" lastClr="000000"/>
              </a:solidFill>
              <a:latin typeface="Raleway" panose="020B0003030101060003" pitchFamily="34" charset="0"/>
            </a:endParaRPr>
          </a:p>
        </p:txBody>
      </p:sp>
      <p:sp>
        <p:nvSpPr>
          <p:cNvPr id="6" name="Title 1">
            <a:extLst>
              <a:ext uri="{FF2B5EF4-FFF2-40B4-BE49-F238E27FC236}">
                <a16:creationId xmlns:a16="http://schemas.microsoft.com/office/drawing/2014/main" id="{24E269DC-D16A-BC43-9F5E-6D739B6DE4CD}"/>
              </a:ext>
            </a:extLst>
          </p:cNvPr>
          <p:cNvSpPr>
            <a:spLocks noGrp="1"/>
          </p:cNvSpPr>
          <p:nvPr>
            <p:ph type="title"/>
          </p:nvPr>
        </p:nvSpPr>
        <p:spPr>
          <a:xfrm>
            <a:off x="370379" y="1367766"/>
            <a:ext cx="2249177" cy="384988"/>
          </a:xfrm>
          <a:prstGeom prst="roundRect">
            <a:avLst/>
          </a:prstGeom>
          <a:solidFill>
            <a:schemeClr val="bg1"/>
          </a:solidFill>
        </p:spPr>
        <p:txBody>
          <a:bodyPr anchor="ctr">
            <a:noAutofit/>
          </a:bodyPr>
          <a:lstStyle/>
          <a:p>
            <a:pPr algn="ctr"/>
            <a:r>
              <a:rPr lang="en-US" sz="2000"/>
              <a:t>Tail restraint</a:t>
            </a:r>
          </a:p>
        </p:txBody>
      </p:sp>
      <p:sp>
        <p:nvSpPr>
          <p:cNvPr id="9" name="Title 1">
            <a:extLst>
              <a:ext uri="{FF2B5EF4-FFF2-40B4-BE49-F238E27FC236}">
                <a16:creationId xmlns:a16="http://schemas.microsoft.com/office/drawing/2014/main" id="{50454A37-D1B5-194C-9EF2-9BA52DCD9803}"/>
              </a:ext>
            </a:extLst>
          </p:cNvPr>
          <p:cNvSpPr txBox="1">
            <a:spLocks/>
          </p:cNvSpPr>
          <p:nvPr/>
        </p:nvSpPr>
        <p:spPr>
          <a:xfrm>
            <a:off x="370374" y="3912111"/>
            <a:ext cx="2249177" cy="384988"/>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ctr"/>
            <a:r>
              <a:rPr lang="en-US" sz="2000"/>
              <a:t>Injections</a:t>
            </a:r>
          </a:p>
        </p:txBody>
      </p:sp>
      <p:sp>
        <p:nvSpPr>
          <p:cNvPr id="10" name="Title 1">
            <a:extLst>
              <a:ext uri="{FF2B5EF4-FFF2-40B4-BE49-F238E27FC236}">
                <a16:creationId xmlns:a16="http://schemas.microsoft.com/office/drawing/2014/main" id="{AB705911-8EB6-234E-9121-8FBCCD3253E8}"/>
              </a:ext>
            </a:extLst>
          </p:cNvPr>
          <p:cNvSpPr txBox="1">
            <a:spLocks/>
          </p:cNvSpPr>
          <p:nvPr/>
        </p:nvSpPr>
        <p:spPr>
          <a:xfrm>
            <a:off x="370375" y="2667197"/>
            <a:ext cx="2249177" cy="384988"/>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ctr"/>
            <a:r>
              <a:rPr lang="en-US" sz="2000"/>
              <a:t>Scruffing</a:t>
            </a:r>
          </a:p>
        </p:txBody>
      </p:sp>
      <p:sp>
        <p:nvSpPr>
          <p:cNvPr id="11" name="Title 1">
            <a:extLst>
              <a:ext uri="{FF2B5EF4-FFF2-40B4-BE49-F238E27FC236}">
                <a16:creationId xmlns:a16="http://schemas.microsoft.com/office/drawing/2014/main" id="{D6E08EAE-48C8-E44F-A3E8-5AF9DCBB9DDB}"/>
              </a:ext>
            </a:extLst>
          </p:cNvPr>
          <p:cNvSpPr txBox="1">
            <a:spLocks/>
          </p:cNvSpPr>
          <p:nvPr/>
        </p:nvSpPr>
        <p:spPr>
          <a:xfrm>
            <a:off x="370376" y="2035351"/>
            <a:ext cx="2249177" cy="384988"/>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ctr"/>
            <a:r>
              <a:rPr lang="en-US" sz="2000"/>
              <a:t>Blood Draws</a:t>
            </a:r>
          </a:p>
        </p:txBody>
      </p:sp>
      <p:sp>
        <p:nvSpPr>
          <p:cNvPr id="12" name="Title 1">
            <a:extLst>
              <a:ext uri="{FF2B5EF4-FFF2-40B4-BE49-F238E27FC236}">
                <a16:creationId xmlns:a16="http://schemas.microsoft.com/office/drawing/2014/main" id="{8C9ED77E-7F3D-DF4A-8C8E-C7F31963A627}"/>
              </a:ext>
            </a:extLst>
          </p:cNvPr>
          <p:cNvSpPr txBox="1">
            <a:spLocks/>
          </p:cNvSpPr>
          <p:nvPr/>
        </p:nvSpPr>
        <p:spPr>
          <a:xfrm>
            <a:off x="370374" y="3298339"/>
            <a:ext cx="2249177" cy="384988"/>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ctr"/>
            <a:r>
              <a:rPr lang="en-US" sz="2000"/>
              <a:t>Anesthesia</a:t>
            </a:r>
          </a:p>
        </p:txBody>
      </p:sp>
      <p:sp>
        <p:nvSpPr>
          <p:cNvPr id="13" name="Title 1">
            <a:extLst>
              <a:ext uri="{FF2B5EF4-FFF2-40B4-BE49-F238E27FC236}">
                <a16:creationId xmlns:a16="http://schemas.microsoft.com/office/drawing/2014/main" id="{CB6CAC95-9EAF-1544-BDDF-8EC7E7125218}"/>
              </a:ext>
            </a:extLst>
          </p:cNvPr>
          <p:cNvSpPr txBox="1">
            <a:spLocks/>
          </p:cNvSpPr>
          <p:nvPr/>
        </p:nvSpPr>
        <p:spPr>
          <a:xfrm>
            <a:off x="370374" y="4444441"/>
            <a:ext cx="2249177" cy="384988"/>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ctr"/>
            <a:r>
              <a:rPr lang="en-US" sz="2000"/>
              <a:t>Oral Gavage</a:t>
            </a:r>
          </a:p>
        </p:txBody>
      </p:sp>
      <p:pic>
        <p:nvPicPr>
          <p:cNvPr id="26" name="Picture 25" descr="Graphical user interface&#10;&#10;Description automatically generated">
            <a:extLst>
              <a:ext uri="{FF2B5EF4-FFF2-40B4-BE49-F238E27FC236}">
                <a16:creationId xmlns:a16="http://schemas.microsoft.com/office/drawing/2014/main" id="{E03CB5ED-53D1-0140-BD63-F480A1E6DFD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36466" y="1367765"/>
            <a:ext cx="2037155" cy="2132785"/>
          </a:xfrm>
          <a:prstGeom prst="rect">
            <a:avLst/>
          </a:prstGeom>
          <a:ln w="38100">
            <a:noFill/>
          </a:ln>
        </p:spPr>
      </p:pic>
      <p:pic>
        <p:nvPicPr>
          <p:cNvPr id="28" name="Picture 27" descr="Graphical user interface&#10;&#10;Description automatically generated">
            <a:extLst>
              <a:ext uri="{FF2B5EF4-FFF2-40B4-BE49-F238E27FC236}">
                <a16:creationId xmlns:a16="http://schemas.microsoft.com/office/drawing/2014/main" id="{24FA6F1C-9840-5D48-B91B-DB0FA3B10E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07519" y="1367764"/>
            <a:ext cx="962943" cy="2132785"/>
          </a:xfrm>
          <a:prstGeom prst="rect">
            <a:avLst/>
          </a:prstGeom>
          <a:ln w="38100">
            <a:noFill/>
          </a:ln>
        </p:spPr>
      </p:pic>
      <p:sp>
        <p:nvSpPr>
          <p:cNvPr id="3" name="Rectangle 2">
            <a:extLst>
              <a:ext uri="{FF2B5EF4-FFF2-40B4-BE49-F238E27FC236}">
                <a16:creationId xmlns:a16="http://schemas.microsoft.com/office/drawing/2014/main" id="{E5BE5EBA-D14E-4842-8E85-733B9DBFA701}"/>
              </a:ext>
            </a:extLst>
          </p:cNvPr>
          <p:cNvSpPr/>
          <p:nvPr/>
        </p:nvSpPr>
        <p:spPr>
          <a:xfrm>
            <a:off x="5917445" y="1367763"/>
            <a:ext cx="2557110" cy="261610"/>
          </a:xfrm>
          <a:prstGeom prst="rect">
            <a:avLst/>
          </a:prstGeom>
        </p:spPr>
        <p:txBody>
          <a:bodyPr wrap="none">
            <a:spAutoFit/>
          </a:bodyPr>
          <a:lstStyle/>
          <a:p>
            <a:r>
              <a:rPr lang="en-US" sz="1100" dirty="0">
                <a:solidFill>
                  <a:sysClr val="windowText" lastClr="000000"/>
                </a:solidFill>
                <a:latin typeface="Raleway"/>
              </a:rPr>
              <a:t>(Gouveia &amp; Hurst 2019, Sci Reports)</a:t>
            </a:r>
            <a:endParaRPr lang="en-US" sz="1100" dirty="0"/>
          </a:p>
        </p:txBody>
      </p:sp>
    </p:spTree>
    <p:extLst>
      <p:ext uri="{BB962C8B-B14F-4D97-AF65-F5344CB8AC3E}">
        <p14:creationId xmlns:p14="http://schemas.microsoft.com/office/powerpoint/2010/main" val="42378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urglass on a flat surface">
            <a:extLst>
              <a:ext uri="{FF2B5EF4-FFF2-40B4-BE49-F238E27FC236}">
                <a16:creationId xmlns:a16="http://schemas.microsoft.com/office/drawing/2014/main" id="{66AB3FF9-5CE3-D14E-A457-E62F56DD8F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521359" cy="5250426"/>
          </a:xfrm>
          <a:prstGeom prst="rect">
            <a:avLst/>
          </a:prstGeom>
        </p:spPr>
      </p:pic>
      <p:sp>
        <p:nvSpPr>
          <p:cNvPr id="2" name="Rectangle 1">
            <a:extLst>
              <a:ext uri="{FF2B5EF4-FFF2-40B4-BE49-F238E27FC236}">
                <a16:creationId xmlns:a16="http://schemas.microsoft.com/office/drawing/2014/main" id="{D52EE674-5583-154B-A100-5F6F248F356C}"/>
              </a:ext>
            </a:extLst>
          </p:cNvPr>
          <p:cNvSpPr/>
          <p:nvPr/>
        </p:nvSpPr>
        <p:spPr>
          <a:xfrm>
            <a:off x="-1" y="-1"/>
            <a:ext cx="9521359" cy="5250427"/>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1"/>
            <a:ext cx="8529153" cy="1360905"/>
          </a:xfrm>
          <a:prstGeom prst="roundRect">
            <a:avLst/>
          </a:prstGeom>
          <a:solidFill>
            <a:schemeClr val="bg1">
              <a:alpha val="91878"/>
            </a:schemeClr>
          </a:solidFill>
        </p:spPr>
        <p:txBody>
          <a:bodyPr lIns="91440" tIns="45720" rIns="91440" bIns="45720" anchor="t">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a:defRPr/>
            </a:pPr>
            <a:r>
              <a:rPr lang="en-US" sz="2800" dirty="0">
                <a:solidFill>
                  <a:srgbClr val="000000"/>
                </a:solidFill>
                <a:latin typeface="Raleway"/>
              </a:rPr>
              <a:t>Once staff are trained, refined handling takes no more time &amp; is beneficial even if only done at cage change.</a:t>
            </a:r>
            <a:endParaRPr lang="en-US" sz="2800" dirty="0">
              <a:solidFill>
                <a:srgbClr val="267D8B"/>
              </a:solidFill>
              <a:latin typeface="Raleway"/>
            </a:endParaRPr>
          </a:p>
        </p:txBody>
      </p:sp>
      <p:sp>
        <p:nvSpPr>
          <p:cNvPr id="8" name="Rounded Rectangle 7">
            <a:extLst>
              <a:ext uri="{FF2B5EF4-FFF2-40B4-BE49-F238E27FC236}">
                <a16:creationId xmlns:a16="http://schemas.microsoft.com/office/drawing/2014/main" id="{D3065775-2CEB-BF41-A9DA-5BF5A3B6AFC6}"/>
              </a:ext>
            </a:extLst>
          </p:cNvPr>
          <p:cNvSpPr/>
          <p:nvPr/>
        </p:nvSpPr>
        <p:spPr>
          <a:xfrm>
            <a:off x="6626790" y="4593815"/>
            <a:ext cx="2371345" cy="306467"/>
          </a:xfrm>
          <a:prstGeom prst="roundRect">
            <a:avLst/>
          </a:prstGeom>
          <a:solidFill>
            <a:schemeClr val="bg1">
              <a:alpha val="73857"/>
            </a:schemeClr>
          </a:solidFill>
        </p:spPr>
        <p:txBody>
          <a:bodyPr wrap="square">
            <a:spAutoFit/>
          </a:bodyPr>
          <a:lstStyle/>
          <a:p>
            <a:pPr algn="ctr" fontAlgn="base"/>
            <a:r>
              <a:rPr lang="en-US" sz="1200">
                <a:solidFill>
                  <a:sysClr val="windowText" lastClr="000000"/>
                </a:solidFill>
                <a:latin typeface="Raleway"/>
              </a:rPr>
              <a:t>(Gouveia &amp; Hurst, 2019)</a:t>
            </a:r>
            <a:endParaRPr lang="en-US" sz="1200">
              <a:solidFill>
                <a:sysClr val="windowText" lastClr="000000"/>
              </a:solidFill>
              <a:latin typeface="Raleway" panose="020B0003030101060003" pitchFamily="34" charset="0"/>
            </a:endParaRPr>
          </a:p>
        </p:txBody>
      </p:sp>
    </p:spTree>
    <p:extLst>
      <p:ext uri="{BB962C8B-B14F-4D97-AF65-F5344CB8AC3E}">
        <p14:creationId xmlns:p14="http://schemas.microsoft.com/office/powerpoint/2010/main" val="67407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67EE05E-2F64-FD4D-8860-728D057AA56E}"/>
              </a:ext>
            </a:extLst>
          </p:cNvPr>
          <p:cNvSpPr/>
          <p:nvPr/>
        </p:nvSpPr>
        <p:spPr>
          <a:xfrm>
            <a:off x="0" y="0"/>
            <a:ext cx="9144000"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8" name="Rectangle 7">
            <a:extLst>
              <a:ext uri="{FF2B5EF4-FFF2-40B4-BE49-F238E27FC236}">
                <a16:creationId xmlns:a16="http://schemas.microsoft.com/office/drawing/2014/main" id="{FD1E36CA-F00C-FF48-B593-323D4EC1F025}"/>
              </a:ext>
            </a:extLst>
          </p:cNvPr>
          <p:cNvSpPr/>
          <p:nvPr/>
        </p:nvSpPr>
        <p:spPr>
          <a:xfrm>
            <a:off x="0" y="3756212"/>
            <a:ext cx="2317135" cy="707886"/>
          </a:xfrm>
          <a:prstGeom prst="rect">
            <a:avLst/>
          </a:prstGeom>
        </p:spPr>
        <p:txBody>
          <a:bodyPr wrap="square">
            <a:spAutoFit/>
          </a:bodyPr>
          <a:lstStyle/>
          <a:p>
            <a:pPr algn="ctr"/>
            <a:r>
              <a:rPr lang="en-US" sz="2000" b="1">
                <a:solidFill>
                  <a:schemeClr val="tx2"/>
                </a:solidFill>
              </a:rPr>
              <a:t>Improves animal</a:t>
            </a:r>
          </a:p>
          <a:p>
            <a:pPr algn="ctr"/>
            <a:r>
              <a:rPr lang="en-US" sz="2000" b="1">
                <a:solidFill>
                  <a:schemeClr val="tx2"/>
                </a:solidFill>
              </a:rPr>
              <a:t>welfare</a:t>
            </a:r>
          </a:p>
        </p:txBody>
      </p:sp>
      <p:sp>
        <p:nvSpPr>
          <p:cNvPr id="10" name="Rectangle 9">
            <a:extLst>
              <a:ext uri="{FF2B5EF4-FFF2-40B4-BE49-F238E27FC236}">
                <a16:creationId xmlns:a16="http://schemas.microsoft.com/office/drawing/2014/main" id="{BE87A79A-BCD4-AE46-8016-7A4DFBCFE315}"/>
              </a:ext>
            </a:extLst>
          </p:cNvPr>
          <p:cNvSpPr/>
          <p:nvPr/>
        </p:nvSpPr>
        <p:spPr>
          <a:xfrm>
            <a:off x="2523825" y="3773174"/>
            <a:ext cx="1869423" cy="1015663"/>
          </a:xfrm>
          <a:prstGeom prst="rect">
            <a:avLst/>
          </a:prstGeom>
        </p:spPr>
        <p:txBody>
          <a:bodyPr wrap="square">
            <a:spAutoFit/>
          </a:bodyPr>
          <a:lstStyle/>
          <a:p>
            <a:pPr algn="ctr"/>
            <a:r>
              <a:rPr lang="en-US" sz="2000" b="1">
                <a:solidFill>
                  <a:schemeClr val="tx2"/>
                </a:solidFill>
              </a:rPr>
              <a:t>Increases scientific quality</a:t>
            </a:r>
          </a:p>
        </p:txBody>
      </p:sp>
      <p:grpSp>
        <p:nvGrpSpPr>
          <p:cNvPr id="11" name="Group 10">
            <a:extLst>
              <a:ext uri="{FF2B5EF4-FFF2-40B4-BE49-F238E27FC236}">
                <a16:creationId xmlns:a16="http://schemas.microsoft.com/office/drawing/2014/main" id="{CA57997A-12A0-1149-9FD3-5C445EC16612}"/>
              </a:ext>
            </a:extLst>
          </p:cNvPr>
          <p:cNvGrpSpPr>
            <a:grpSpLocks noChangeAspect="1"/>
          </p:cNvGrpSpPr>
          <p:nvPr/>
        </p:nvGrpSpPr>
        <p:grpSpPr>
          <a:xfrm>
            <a:off x="378538" y="2274420"/>
            <a:ext cx="1441325" cy="1440752"/>
            <a:chOff x="595720" y="803980"/>
            <a:chExt cx="1573393" cy="1578964"/>
          </a:xfrm>
        </p:grpSpPr>
        <p:sp>
          <p:nvSpPr>
            <p:cNvPr id="12" name="Oval 11">
              <a:extLst>
                <a:ext uri="{FF2B5EF4-FFF2-40B4-BE49-F238E27FC236}">
                  <a16:creationId xmlns:a16="http://schemas.microsoft.com/office/drawing/2014/main" id="{C7845CD1-A784-8147-9057-F2B26D163CA6}"/>
                </a:ext>
              </a:extLst>
            </p:cNvPr>
            <p:cNvSpPr/>
            <p:nvPr/>
          </p:nvSpPr>
          <p:spPr>
            <a:xfrm>
              <a:off x="596345" y="810176"/>
              <a:ext cx="1572768" cy="1572768"/>
            </a:xfrm>
            <a:prstGeom prst="ellipse">
              <a:avLst/>
            </a:prstGeom>
            <a:no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F6548F-624E-A541-8598-49F1B039E954}"/>
                </a:ext>
              </a:extLst>
            </p:cNvPr>
            <p:cNvSpPr/>
            <p:nvPr/>
          </p:nvSpPr>
          <p:spPr>
            <a:xfrm>
              <a:off x="595720" y="803980"/>
              <a:ext cx="1572768" cy="1572768"/>
            </a:xfrm>
            <a:prstGeom prst="ellipse">
              <a:avLst/>
            </a:prstGeom>
            <a:solidFill>
              <a:schemeClr val="bg1"/>
            </a:solid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2" name="Group 21">
            <a:extLst>
              <a:ext uri="{FF2B5EF4-FFF2-40B4-BE49-F238E27FC236}">
                <a16:creationId xmlns:a16="http://schemas.microsoft.com/office/drawing/2014/main" id="{28449BC3-B7F5-564C-8EA8-FA1D1F596D09}"/>
              </a:ext>
            </a:extLst>
          </p:cNvPr>
          <p:cNvGrpSpPr>
            <a:grpSpLocks noChangeAspect="1"/>
          </p:cNvGrpSpPr>
          <p:nvPr/>
        </p:nvGrpSpPr>
        <p:grpSpPr>
          <a:xfrm>
            <a:off x="2668785" y="2285728"/>
            <a:ext cx="1441325" cy="1440752"/>
            <a:chOff x="595720" y="803980"/>
            <a:chExt cx="1573393" cy="1578964"/>
          </a:xfrm>
          <a:solidFill>
            <a:schemeClr val="bg1"/>
          </a:solidFill>
        </p:grpSpPr>
        <p:sp>
          <p:nvSpPr>
            <p:cNvPr id="23" name="Oval 22">
              <a:extLst>
                <a:ext uri="{FF2B5EF4-FFF2-40B4-BE49-F238E27FC236}">
                  <a16:creationId xmlns:a16="http://schemas.microsoft.com/office/drawing/2014/main" id="{AA7D5F0A-FBB4-4244-8719-D1D65B41CB96}"/>
                </a:ext>
              </a:extLst>
            </p:cNvPr>
            <p:cNvSpPr/>
            <p:nvPr/>
          </p:nvSpPr>
          <p:spPr>
            <a:xfrm>
              <a:off x="596345" y="810176"/>
              <a:ext cx="1572768" cy="1572768"/>
            </a:xfrm>
            <a:prstGeom prst="ellipse">
              <a:avLst/>
            </a:prstGeom>
            <a:grp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DA5F3A3-70AE-8D41-ADC0-06E6D5348FAF}"/>
                </a:ext>
              </a:extLst>
            </p:cNvPr>
            <p:cNvSpPr/>
            <p:nvPr/>
          </p:nvSpPr>
          <p:spPr>
            <a:xfrm>
              <a:off x="595720" y="803980"/>
              <a:ext cx="1572768" cy="1572768"/>
            </a:xfrm>
            <a:prstGeom prst="ellipse">
              <a:avLst/>
            </a:prstGeom>
            <a:grp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5" name="Group 24">
            <a:extLst>
              <a:ext uri="{FF2B5EF4-FFF2-40B4-BE49-F238E27FC236}">
                <a16:creationId xmlns:a16="http://schemas.microsoft.com/office/drawing/2014/main" id="{41918CC6-1B1B-AD45-BCB0-08F3356203DA}"/>
              </a:ext>
            </a:extLst>
          </p:cNvPr>
          <p:cNvGrpSpPr>
            <a:grpSpLocks noChangeAspect="1"/>
          </p:cNvGrpSpPr>
          <p:nvPr/>
        </p:nvGrpSpPr>
        <p:grpSpPr>
          <a:xfrm>
            <a:off x="4957313" y="2291382"/>
            <a:ext cx="1441325" cy="1440752"/>
            <a:chOff x="595720" y="803980"/>
            <a:chExt cx="1573393" cy="1578964"/>
          </a:xfrm>
          <a:solidFill>
            <a:schemeClr val="bg1"/>
          </a:solidFill>
        </p:grpSpPr>
        <p:sp>
          <p:nvSpPr>
            <p:cNvPr id="26" name="Oval 25">
              <a:extLst>
                <a:ext uri="{FF2B5EF4-FFF2-40B4-BE49-F238E27FC236}">
                  <a16:creationId xmlns:a16="http://schemas.microsoft.com/office/drawing/2014/main" id="{26CCEE00-91F7-D24C-A57C-F30FC31CBF51}"/>
                </a:ext>
              </a:extLst>
            </p:cNvPr>
            <p:cNvSpPr/>
            <p:nvPr/>
          </p:nvSpPr>
          <p:spPr>
            <a:xfrm>
              <a:off x="596345" y="810176"/>
              <a:ext cx="1572768" cy="1572768"/>
            </a:xfrm>
            <a:prstGeom prst="ellipse">
              <a:avLst/>
            </a:prstGeom>
            <a:grp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F9833CE-95B2-2D43-B2D3-E935A48998B9}"/>
                </a:ext>
              </a:extLst>
            </p:cNvPr>
            <p:cNvSpPr/>
            <p:nvPr/>
          </p:nvSpPr>
          <p:spPr>
            <a:xfrm>
              <a:off x="595720" y="803980"/>
              <a:ext cx="1572768" cy="1572768"/>
            </a:xfrm>
            <a:prstGeom prst="ellipse">
              <a:avLst/>
            </a:prstGeom>
            <a:grp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8" name="Group 27">
            <a:extLst>
              <a:ext uri="{FF2B5EF4-FFF2-40B4-BE49-F238E27FC236}">
                <a16:creationId xmlns:a16="http://schemas.microsoft.com/office/drawing/2014/main" id="{650B233E-471C-5145-AA1C-C0167121E817}"/>
              </a:ext>
            </a:extLst>
          </p:cNvPr>
          <p:cNvGrpSpPr>
            <a:grpSpLocks noChangeAspect="1"/>
          </p:cNvGrpSpPr>
          <p:nvPr/>
        </p:nvGrpSpPr>
        <p:grpSpPr>
          <a:xfrm>
            <a:off x="7246987" y="2280074"/>
            <a:ext cx="1441325" cy="1440752"/>
            <a:chOff x="595720" y="803980"/>
            <a:chExt cx="1573393" cy="1578964"/>
          </a:xfrm>
        </p:grpSpPr>
        <p:sp>
          <p:nvSpPr>
            <p:cNvPr id="29" name="Oval 28">
              <a:extLst>
                <a:ext uri="{FF2B5EF4-FFF2-40B4-BE49-F238E27FC236}">
                  <a16:creationId xmlns:a16="http://schemas.microsoft.com/office/drawing/2014/main" id="{6F95A723-80D8-7045-9630-D3E0BB90102D}"/>
                </a:ext>
              </a:extLst>
            </p:cNvPr>
            <p:cNvSpPr/>
            <p:nvPr/>
          </p:nvSpPr>
          <p:spPr>
            <a:xfrm>
              <a:off x="596345" y="810176"/>
              <a:ext cx="1572768" cy="1572768"/>
            </a:xfrm>
            <a:prstGeom prst="ellipse">
              <a:avLst/>
            </a:prstGeom>
            <a:no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4BE8188-9919-DF49-BE25-12E67CB52887}"/>
                </a:ext>
              </a:extLst>
            </p:cNvPr>
            <p:cNvSpPr/>
            <p:nvPr/>
          </p:nvSpPr>
          <p:spPr>
            <a:xfrm>
              <a:off x="595720" y="803980"/>
              <a:ext cx="1572768" cy="1572768"/>
            </a:xfrm>
            <a:prstGeom prst="ellipse">
              <a:avLst/>
            </a:prstGeom>
            <a:solidFill>
              <a:schemeClr val="bg1"/>
            </a:solid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pic>
        <p:nvPicPr>
          <p:cNvPr id="31" name="Graphic 30" descr="Bar chart with solid fill">
            <a:extLst>
              <a:ext uri="{FF2B5EF4-FFF2-40B4-BE49-F238E27FC236}">
                <a16:creationId xmlns:a16="http://schemas.microsoft.com/office/drawing/2014/main" id="{C51874E5-A64E-4D45-BC33-145B5E0D95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62581" y="2359941"/>
            <a:ext cx="1267234" cy="1267234"/>
          </a:xfrm>
          <a:prstGeom prst="rect">
            <a:avLst/>
          </a:prstGeom>
        </p:spPr>
      </p:pic>
      <p:sp>
        <p:nvSpPr>
          <p:cNvPr id="35" name="Rectangle 34">
            <a:extLst>
              <a:ext uri="{FF2B5EF4-FFF2-40B4-BE49-F238E27FC236}">
                <a16:creationId xmlns:a16="http://schemas.microsoft.com/office/drawing/2014/main" id="{01E3C498-097B-4F43-BC1A-16F5405BCE73}"/>
              </a:ext>
            </a:extLst>
          </p:cNvPr>
          <p:cNvSpPr/>
          <p:nvPr/>
        </p:nvSpPr>
        <p:spPr>
          <a:xfrm>
            <a:off x="4742977" y="3773174"/>
            <a:ext cx="1869423" cy="707886"/>
          </a:xfrm>
          <a:prstGeom prst="rect">
            <a:avLst/>
          </a:prstGeom>
        </p:spPr>
        <p:txBody>
          <a:bodyPr wrap="square">
            <a:spAutoFit/>
          </a:bodyPr>
          <a:lstStyle/>
          <a:p>
            <a:pPr algn="ctr"/>
            <a:r>
              <a:rPr lang="en-US" sz="2000" b="1">
                <a:solidFill>
                  <a:schemeClr val="tx2"/>
                </a:solidFill>
              </a:rPr>
              <a:t>Improves ease of handling</a:t>
            </a:r>
          </a:p>
        </p:txBody>
      </p:sp>
      <p:pic>
        <p:nvPicPr>
          <p:cNvPr id="36" name="Graphic 35" descr="Users with solid fill">
            <a:extLst>
              <a:ext uri="{FF2B5EF4-FFF2-40B4-BE49-F238E27FC236}">
                <a16:creationId xmlns:a16="http://schemas.microsoft.com/office/drawing/2014/main" id="{66D12072-BE2C-3E4A-A9D0-1CD32316970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6419" y="2365951"/>
            <a:ext cx="1297267" cy="1297267"/>
          </a:xfrm>
          <a:prstGeom prst="rect">
            <a:avLst/>
          </a:prstGeom>
        </p:spPr>
      </p:pic>
      <p:sp>
        <p:nvSpPr>
          <p:cNvPr id="38" name="Rectangle 37">
            <a:extLst>
              <a:ext uri="{FF2B5EF4-FFF2-40B4-BE49-F238E27FC236}">
                <a16:creationId xmlns:a16="http://schemas.microsoft.com/office/drawing/2014/main" id="{7BC4C1B7-74DF-894E-8520-C49C7E86382D}"/>
              </a:ext>
            </a:extLst>
          </p:cNvPr>
          <p:cNvSpPr/>
          <p:nvPr/>
        </p:nvSpPr>
        <p:spPr>
          <a:xfrm>
            <a:off x="6962129" y="3756212"/>
            <a:ext cx="2045849" cy="707886"/>
          </a:xfrm>
          <a:prstGeom prst="rect">
            <a:avLst/>
          </a:prstGeom>
        </p:spPr>
        <p:txBody>
          <a:bodyPr wrap="square">
            <a:spAutoFit/>
          </a:bodyPr>
          <a:lstStyle/>
          <a:p>
            <a:pPr algn="ctr"/>
            <a:r>
              <a:rPr lang="en-US" sz="2000" b="1">
                <a:solidFill>
                  <a:schemeClr val="tx2"/>
                </a:solidFill>
              </a:rPr>
              <a:t>Increase job satisfaction</a:t>
            </a:r>
          </a:p>
        </p:txBody>
      </p:sp>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0"/>
            <a:ext cx="8529153" cy="1529055"/>
          </a:xfrm>
          <a:prstGeom prst="roundRect">
            <a:avLst/>
          </a:prstGeom>
          <a:solidFill>
            <a:schemeClr val="bg1">
              <a:alpha val="91878"/>
            </a:schemeClr>
          </a:solidFill>
        </p:spPr>
        <p:txBody>
          <a:bodyPr lIns="91440" tIns="45720" rIns="91440" bIns="45720" anchor="t">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algn="ctr"/>
            <a:r>
              <a:rPr lang="en-US" sz="3200">
                <a:latin typeface="Raleway"/>
              </a:rPr>
              <a:t>Takeaway: refined handling is </a:t>
            </a:r>
            <a:r>
              <a:rPr lang="en-US" sz="3200">
                <a:solidFill>
                  <a:schemeClr val="tx2"/>
                </a:solidFill>
                <a:latin typeface="Raleway"/>
              </a:rPr>
              <a:t>advantageous to </a:t>
            </a:r>
          </a:p>
          <a:p>
            <a:pPr algn="ctr"/>
            <a:r>
              <a:rPr lang="en-US" sz="3200">
                <a:solidFill>
                  <a:schemeClr val="tx2"/>
                </a:solidFill>
                <a:latin typeface="Raleway"/>
              </a:rPr>
              <a:t>animals, science, &amp; people.</a:t>
            </a:r>
          </a:p>
        </p:txBody>
      </p:sp>
      <p:pic>
        <p:nvPicPr>
          <p:cNvPr id="20" name="Graphic 19" descr="Rat with solid fill">
            <a:extLst>
              <a:ext uri="{FF2B5EF4-FFF2-40B4-BE49-F238E27FC236}">
                <a16:creationId xmlns:a16="http://schemas.microsoft.com/office/drawing/2014/main" id="{94B1257F-98DD-B34D-AC0D-2C564FFA2E7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47705" y="2308970"/>
            <a:ext cx="911791" cy="911791"/>
          </a:xfrm>
          <a:prstGeom prst="rect">
            <a:avLst/>
          </a:prstGeom>
        </p:spPr>
      </p:pic>
      <p:pic>
        <p:nvPicPr>
          <p:cNvPr id="32" name="Graphic 31" descr="Heart with solid fill">
            <a:extLst>
              <a:ext uri="{FF2B5EF4-FFF2-40B4-BE49-F238E27FC236}">
                <a16:creationId xmlns:a16="http://schemas.microsoft.com/office/drawing/2014/main" id="{31B09876-FAFC-B648-B26E-6AF06677125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591" y="2291382"/>
            <a:ext cx="1529055" cy="1529055"/>
          </a:xfrm>
          <a:prstGeom prst="rect">
            <a:avLst/>
          </a:prstGeom>
        </p:spPr>
      </p:pic>
      <p:pic>
        <p:nvPicPr>
          <p:cNvPr id="34" name="Graphic 33" descr="Paw prints with solid fill">
            <a:extLst>
              <a:ext uri="{FF2B5EF4-FFF2-40B4-BE49-F238E27FC236}">
                <a16:creationId xmlns:a16="http://schemas.microsoft.com/office/drawing/2014/main" id="{37F61361-7A8F-0B44-A1E9-2F11AB144163}"/>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r="46907" b="39833"/>
          <a:stretch/>
        </p:blipFill>
        <p:spPr>
          <a:xfrm>
            <a:off x="657020" y="3081036"/>
            <a:ext cx="393143" cy="445526"/>
          </a:xfrm>
          <a:prstGeom prst="rect">
            <a:avLst/>
          </a:prstGeom>
        </p:spPr>
      </p:pic>
      <p:pic>
        <p:nvPicPr>
          <p:cNvPr id="40" name="Graphic 39" descr="Paw prints with solid fill">
            <a:extLst>
              <a:ext uri="{FF2B5EF4-FFF2-40B4-BE49-F238E27FC236}">
                <a16:creationId xmlns:a16="http://schemas.microsoft.com/office/drawing/2014/main" id="{7516E14E-4FE9-504F-B6CE-6F6CA7983E27}"/>
              </a:ext>
            </a:extLst>
          </p:cNvPr>
          <p:cNvPicPr>
            <a:picLocks noChangeAspect="1"/>
          </p:cNvPicPr>
          <p:nvPr/>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r="46907" b="39833"/>
          <a:stretch/>
        </p:blipFill>
        <p:spPr>
          <a:xfrm>
            <a:off x="1158567" y="2633831"/>
            <a:ext cx="393143" cy="445526"/>
          </a:xfrm>
          <a:prstGeom prst="rect">
            <a:avLst/>
          </a:prstGeom>
        </p:spPr>
      </p:pic>
      <p:pic>
        <p:nvPicPr>
          <p:cNvPr id="3" name="Graphic 2" descr="Open hand with solid fill">
            <a:extLst>
              <a:ext uri="{FF2B5EF4-FFF2-40B4-BE49-F238E27FC236}">
                <a16:creationId xmlns:a16="http://schemas.microsoft.com/office/drawing/2014/main" id="{90CFCEAE-7183-B34C-AE15-E308B6B892F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038251" y="2552857"/>
            <a:ext cx="1252966" cy="1252966"/>
          </a:xfrm>
          <a:prstGeom prst="rect">
            <a:avLst/>
          </a:prstGeom>
        </p:spPr>
      </p:pic>
    </p:spTree>
    <p:extLst>
      <p:ext uri="{BB962C8B-B14F-4D97-AF65-F5344CB8AC3E}">
        <p14:creationId xmlns:p14="http://schemas.microsoft.com/office/powerpoint/2010/main" val="32770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70D86-AB7D-3A4F-A505-554D1822E00F}"/>
              </a:ext>
            </a:extLst>
          </p:cNvPr>
          <p:cNvSpPr/>
          <p:nvPr/>
        </p:nvSpPr>
        <p:spPr>
          <a:xfrm>
            <a:off x="-1" y="0"/>
            <a:ext cx="9144000"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4" name="Rectangle 3">
            <a:extLst>
              <a:ext uri="{FF2B5EF4-FFF2-40B4-BE49-F238E27FC236}">
                <a16:creationId xmlns:a16="http://schemas.microsoft.com/office/drawing/2014/main" id="{70D5F8B3-E038-8445-B1AE-4B8CEC4300B5}"/>
              </a:ext>
            </a:extLst>
          </p:cNvPr>
          <p:cNvSpPr/>
          <p:nvPr/>
        </p:nvSpPr>
        <p:spPr>
          <a:xfrm>
            <a:off x="399898" y="1458603"/>
            <a:ext cx="7739641" cy="3046988"/>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r>
              <a:rPr lang="en-US" sz="2400">
                <a:latin typeface="Raleway" panose="020B0003030101060003" pitchFamily="34" charset="0"/>
              </a:rPr>
              <a:t>Non-aversive handling has been implemented exclusively by &gt;60% of UK institutions</a:t>
            </a:r>
          </a:p>
          <a:p>
            <a:pPr marL="342900" indent="-342900" fontAlgn="base">
              <a:buFont typeface="Arial" panose="020B0604020202020204" pitchFamily="34" charset="0"/>
              <a:buChar char="•"/>
            </a:pPr>
            <a:r>
              <a:rPr lang="en-US" sz="2400">
                <a:latin typeface="Raleway" panose="020B0003030101060003" pitchFamily="34" charset="0"/>
              </a:rPr>
              <a:t>At least 2 large (&gt;20,000 mouse cage) facilities in the USA have made the switch.</a:t>
            </a:r>
          </a:p>
          <a:p>
            <a:pPr marL="342900" indent="-342900" fontAlgn="base">
              <a:buFont typeface="Arial" panose="020B0604020202020204" pitchFamily="34" charset="0"/>
              <a:buChar char="•"/>
            </a:pPr>
            <a:r>
              <a:rPr lang="en-US" sz="2400">
                <a:latin typeface="Raleway" panose="020B0003030101060003" pitchFamily="34" charset="0"/>
              </a:rPr>
              <a:t>They report it takes no more time after proper training is implemented.</a:t>
            </a:r>
          </a:p>
          <a:p>
            <a:pPr marL="342900" indent="-342900" fontAlgn="base">
              <a:buFont typeface="Arial" panose="020B0604020202020204" pitchFamily="34" charset="0"/>
              <a:buChar char="•"/>
            </a:pPr>
            <a:r>
              <a:rPr lang="en-US" sz="2400">
                <a:latin typeface="Raleway" panose="020B0003030101060003" pitchFamily="34" charset="0"/>
              </a:rPr>
              <a:t>People say once they’ve switched that they’d never go back.</a:t>
            </a:r>
          </a:p>
        </p:txBody>
      </p:sp>
      <p:sp>
        <p:nvSpPr>
          <p:cNvPr id="7" name="Title 3">
            <a:extLst>
              <a:ext uri="{FF2B5EF4-FFF2-40B4-BE49-F238E27FC236}">
                <a16:creationId xmlns:a16="http://schemas.microsoft.com/office/drawing/2014/main" id="{AE6B65E3-CAEA-2C45-8FEB-20B295A9CD8A}"/>
              </a:ext>
            </a:extLst>
          </p:cNvPr>
          <p:cNvSpPr txBox="1">
            <a:spLocks/>
          </p:cNvSpPr>
          <p:nvPr/>
        </p:nvSpPr>
        <p:spPr>
          <a:xfrm>
            <a:off x="134471" y="314071"/>
            <a:ext cx="8884023" cy="978180"/>
          </a:xfrm>
          <a:prstGeom prst="roundRect">
            <a:avLst/>
          </a:prstGeom>
          <a:solidFill>
            <a:schemeClr val="bg1">
              <a:alpha val="91878"/>
            </a:schemeClr>
          </a:solidFill>
        </p:spPr>
        <p:txBody>
          <a:bodyPr lIns="91440" tIns="45720" rIns="91440" bIns="45720" anchor="t">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r>
              <a:rPr lang="en-US" sz="3100">
                <a:latin typeface="Raleway"/>
              </a:rPr>
              <a:t>Refined handling is </a:t>
            </a:r>
            <a:r>
              <a:rPr lang="en-US" sz="3100">
                <a:solidFill>
                  <a:schemeClr val="tx2"/>
                </a:solidFill>
                <a:latin typeface="Raleway"/>
              </a:rPr>
              <a:t>practical, even for large institutions.</a:t>
            </a:r>
          </a:p>
        </p:txBody>
      </p:sp>
    </p:spTree>
    <p:extLst>
      <p:ext uri="{BB962C8B-B14F-4D97-AF65-F5344CB8AC3E}">
        <p14:creationId xmlns:p14="http://schemas.microsoft.com/office/powerpoint/2010/main" val="303162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photo of tree Rings">
            <a:extLst>
              <a:ext uri="{FF2B5EF4-FFF2-40B4-BE49-F238E27FC236}">
                <a16:creationId xmlns:a16="http://schemas.microsoft.com/office/drawing/2014/main" id="{8029CAD0-0AA6-6644-9831-9EA2F7DE46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8218" cy="5143500"/>
          </a:xfrm>
          <a:prstGeom prst="rect">
            <a:avLst/>
          </a:prstGeom>
        </p:spPr>
      </p:pic>
      <p:sp>
        <p:nvSpPr>
          <p:cNvPr id="6" name="Rectangle 5">
            <a:extLst>
              <a:ext uri="{FF2B5EF4-FFF2-40B4-BE49-F238E27FC236}">
                <a16:creationId xmlns:a16="http://schemas.microsoft.com/office/drawing/2014/main" id="{3675B524-BA3F-F242-B9E3-AA30F4107202}"/>
              </a:ext>
            </a:extLst>
          </p:cNvPr>
          <p:cNvSpPr/>
          <p:nvPr/>
        </p:nvSpPr>
        <p:spPr>
          <a:xfrm>
            <a:off x="0" y="-1"/>
            <a:ext cx="9144000" cy="5143501"/>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3" name="Title 3">
            <a:extLst>
              <a:ext uri="{FF2B5EF4-FFF2-40B4-BE49-F238E27FC236}">
                <a16:creationId xmlns:a16="http://schemas.microsoft.com/office/drawing/2014/main" id="{B985F1D3-2374-6A4E-91C7-2FBB625DFF61}"/>
              </a:ext>
            </a:extLst>
          </p:cNvPr>
          <p:cNvSpPr txBox="1">
            <a:spLocks/>
          </p:cNvSpPr>
          <p:nvPr/>
        </p:nvSpPr>
        <p:spPr>
          <a:xfrm>
            <a:off x="881459" y="1410056"/>
            <a:ext cx="7381078" cy="1922804"/>
          </a:xfrm>
          <a:prstGeom prst="roundRect">
            <a:avLst>
              <a:gd name="adj" fmla="val 24903"/>
            </a:avLst>
          </a:prstGeom>
          <a:solidFill>
            <a:schemeClr val="bg1"/>
          </a:solidFill>
          <a:ln w="38100">
            <a:noFill/>
          </a:ln>
        </p:spPr>
        <p:txBody>
          <a:bodyPr lIns="91440" tIns="45720" rIns="91440" bIns="45720"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algn="ctr">
              <a:defRPr/>
            </a:pPr>
            <a:r>
              <a:rPr kumimoji="0" lang="en-US" sz="3600" b="0" i="0" u="none" strike="noStrike" kern="1200" cap="none" spc="0" normalizeH="0" baseline="0" noProof="0" dirty="0">
                <a:ln>
                  <a:noFill/>
                </a:ln>
                <a:solidFill>
                  <a:srgbClr val="000000"/>
                </a:solidFill>
                <a:effectLst/>
                <a:uLnTx/>
                <a:uFillTx/>
                <a:latin typeface="Raleway"/>
              </a:rPr>
              <a:t>How to switch to non-aversive handling?</a:t>
            </a:r>
            <a:endParaRPr kumimoji="0" lang="en-US" sz="2000" b="0" i="0" u="none" strike="noStrike" kern="1200" cap="none" spc="0" normalizeH="0" baseline="0" noProof="0" dirty="0">
              <a:ln>
                <a:noFill/>
              </a:ln>
              <a:solidFill>
                <a:srgbClr val="000000"/>
              </a:solidFill>
              <a:effectLst/>
              <a:uLnTx/>
              <a:uFillTx/>
              <a:latin typeface="Raleway"/>
            </a:endParaRPr>
          </a:p>
        </p:txBody>
      </p:sp>
    </p:spTree>
    <p:extLst>
      <p:ext uri="{BB962C8B-B14F-4D97-AF65-F5344CB8AC3E}">
        <p14:creationId xmlns:p14="http://schemas.microsoft.com/office/powerpoint/2010/main" val="1194100495"/>
      </p:ext>
    </p:extLst>
  </p:cSld>
  <p:clrMapOvr>
    <a:masterClrMapping/>
  </p:clrMapOvr>
  <mc:AlternateContent xmlns:mc="http://schemas.openxmlformats.org/markup-compatibility/2006" xmlns:p14="http://schemas.microsoft.com/office/powerpoint/2010/main">
    <mc:Choice Requires="p14">
      <p:transition spd="slow" p14:dur="2000" advTm="40442"/>
    </mc:Choice>
    <mc:Fallback xmlns="">
      <p:transition spd="slow" advTm="4044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9C10-B3E8-7240-9ED2-7F44259AD918}"/>
              </a:ext>
            </a:extLst>
          </p:cNvPr>
          <p:cNvSpPr>
            <a:spLocks noGrp="1"/>
          </p:cNvSpPr>
          <p:nvPr>
            <p:ph type="title"/>
          </p:nvPr>
        </p:nvSpPr>
        <p:spPr/>
        <p:txBody>
          <a:bodyPr/>
          <a:lstStyle/>
          <a:p>
            <a:r>
              <a:rPr lang="en-US" dirty="0"/>
              <a:t>Steps to implementation</a:t>
            </a:r>
          </a:p>
        </p:txBody>
      </p:sp>
      <p:sp>
        <p:nvSpPr>
          <p:cNvPr id="3" name="Content Placeholder 2">
            <a:extLst>
              <a:ext uri="{FF2B5EF4-FFF2-40B4-BE49-F238E27FC236}">
                <a16:creationId xmlns:a16="http://schemas.microsoft.com/office/drawing/2014/main" id="{92E54462-FA9E-6941-848C-11E335E1690D}"/>
              </a:ext>
            </a:extLst>
          </p:cNvPr>
          <p:cNvSpPr>
            <a:spLocks noGrp="1"/>
          </p:cNvSpPr>
          <p:nvPr>
            <p:ph idx="1"/>
          </p:nvPr>
        </p:nvSpPr>
        <p:spPr/>
        <p:txBody>
          <a:bodyPr vert="horz" lIns="91440" tIns="45720" rIns="91440" bIns="45720" rtlCol="0" anchor="t">
            <a:normAutofit fontScale="85000" lnSpcReduction="10000"/>
          </a:bodyPr>
          <a:lstStyle/>
          <a:p>
            <a:pPr marL="457200" indent="-457200">
              <a:buFont typeface="+mj-lt"/>
              <a:buAutoNum type="arabicPeriod"/>
            </a:pPr>
            <a:r>
              <a:rPr lang="en-US" dirty="0">
                <a:latin typeface="Raleway"/>
              </a:rPr>
              <a:t>Secure support from high-level management and oversight bodies (e.g., IACUC).  </a:t>
            </a:r>
            <a:endParaRPr lang="en-US" dirty="0"/>
          </a:p>
          <a:p>
            <a:pPr marL="457200" lvl="0" indent="-457200">
              <a:buFont typeface="+mj-lt"/>
              <a:buAutoNum type="arabicPeriod"/>
            </a:pPr>
            <a:r>
              <a:rPr lang="en-US" dirty="0">
                <a:latin typeface="Raleway"/>
              </a:rPr>
              <a:t>Try non-aversive handling yourself and identify champions from, husbandry, veterinary, and scientific staff to educate others on how to best implement into existing practices.</a:t>
            </a:r>
          </a:p>
          <a:p>
            <a:pPr marL="457200" indent="-457200">
              <a:buFont typeface="+mj-lt"/>
              <a:buAutoNum type="arabicPeriod"/>
            </a:pPr>
            <a:r>
              <a:rPr lang="en-US" dirty="0">
                <a:latin typeface="Raleway"/>
              </a:rPr>
              <a:t>Order supplies and create training resources about evidence and methods – bringing in external experts may be helpful to provide presentations, training, &amp; personal consultation.</a:t>
            </a:r>
            <a:endParaRPr lang="en-US" dirty="0"/>
          </a:p>
          <a:p>
            <a:pPr marL="457200" lvl="0" indent="-457200">
              <a:buFont typeface="+mj-lt"/>
              <a:buAutoNum type="arabicPeriod"/>
            </a:pPr>
            <a:r>
              <a:rPr lang="en-US" dirty="0">
                <a:latin typeface="Raleway"/>
              </a:rPr>
              <a:t>Roll out tunnel handling in stages (e.g., beginning with one rack or room) while collecting feedback and addressing any concerns.</a:t>
            </a:r>
          </a:p>
        </p:txBody>
      </p:sp>
    </p:spTree>
    <p:extLst>
      <p:ext uri="{BB962C8B-B14F-4D97-AF65-F5344CB8AC3E}">
        <p14:creationId xmlns:p14="http://schemas.microsoft.com/office/powerpoint/2010/main" val="53810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AC52-348A-4617-8423-9538F712AEAA}"/>
              </a:ext>
            </a:extLst>
          </p:cNvPr>
          <p:cNvSpPr>
            <a:spLocks noGrp="1"/>
          </p:cNvSpPr>
          <p:nvPr>
            <p:ph type="title"/>
          </p:nvPr>
        </p:nvSpPr>
        <p:spPr/>
        <p:txBody>
          <a:bodyPr>
            <a:normAutofit/>
          </a:bodyPr>
          <a:lstStyle/>
          <a:p>
            <a:r>
              <a:rPr lang="en-US">
                <a:latin typeface="Raleway"/>
              </a:rPr>
              <a:t>Common Concerns --&gt; Solutions</a:t>
            </a:r>
            <a:endParaRPr lang="en-US"/>
          </a:p>
        </p:txBody>
      </p:sp>
      <p:sp>
        <p:nvSpPr>
          <p:cNvPr id="3" name="Content Placeholder 2">
            <a:extLst>
              <a:ext uri="{FF2B5EF4-FFF2-40B4-BE49-F238E27FC236}">
                <a16:creationId xmlns:a16="http://schemas.microsoft.com/office/drawing/2014/main" id="{5BBA2008-1A79-4285-B3FC-D178C5FFA9D2}"/>
              </a:ext>
            </a:extLst>
          </p:cNvPr>
          <p:cNvSpPr>
            <a:spLocks noGrp="1"/>
          </p:cNvSpPr>
          <p:nvPr>
            <p:ph idx="1"/>
          </p:nvPr>
        </p:nvSpPr>
        <p:spPr/>
        <p:txBody>
          <a:bodyPr vert="horz" lIns="91440" tIns="45720" rIns="91440" bIns="45720" rtlCol="0" anchor="t">
            <a:normAutofit lnSpcReduction="10000"/>
          </a:bodyPr>
          <a:lstStyle/>
          <a:p>
            <a:r>
              <a:rPr lang="en-US" dirty="0">
                <a:latin typeface="Raleway"/>
              </a:rPr>
              <a:t>Contamination from tunnels --&gt; Cupping only </a:t>
            </a:r>
          </a:p>
          <a:p>
            <a:r>
              <a:rPr lang="en-US" dirty="0">
                <a:latin typeface="Raleway"/>
              </a:rPr>
              <a:t>Mice too large for tunnels --&gt; Cupping</a:t>
            </a:r>
          </a:p>
          <a:p>
            <a:r>
              <a:rPr lang="en-US" dirty="0">
                <a:latin typeface="Raleway"/>
              </a:rPr>
              <a:t>Cage leaks from tunnel --&gt; Reminders to place tunnel parallel along the edge (see more solutions on the </a:t>
            </a:r>
            <a:r>
              <a:rPr lang="en-US" dirty="0">
                <a:latin typeface="Raleway"/>
                <a:hlinkClick r:id="rId2"/>
              </a:rPr>
              <a:t>NC3Rs FAQ Page</a:t>
            </a:r>
            <a:r>
              <a:rPr lang="en-US" dirty="0">
                <a:latin typeface="Raleway"/>
              </a:rPr>
              <a:t>)</a:t>
            </a:r>
          </a:p>
          <a:p>
            <a:r>
              <a:rPr lang="en-US" dirty="0">
                <a:latin typeface="Raleway"/>
              </a:rPr>
              <a:t>Too expensive --&gt; Cupping &amp; transition to tunnel method one area at a time</a:t>
            </a:r>
          </a:p>
          <a:p>
            <a:r>
              <a:rPr lang="en-US" dirty="0">
                <a:latin typeface="Raleway"/>
              </a:rPr>
              <a:t>Will take too long to change cages --&gt; Once handlers are trained, takes no extra time (Gouveia &amp; Hurst 2019)</a:t>
            </a:r>
          </a:p>
        </p:txBody>
      </p:sp>
    </p:spTree>
    <p:extLst>
      <p:ext uri="{BB962C8B-B14F-4D97-AF65-F5344CB8AC3E}">
        <p14:creationId xmlns:p14="http://schemas.microsoft.com/office/powerpoint/2010/main" val="284010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ngle king chess piece on board">
            <a:extLst>
              <a:ext uri="{FF2B5EF4-FFF2-40B4-BE49-F238E27FC236}">
                <a16:creationId xmlns:a16="http://schemas.microsoft.com/office/drawing/2014/main" id="{807B73B6-7121-DD41-A8FE-DFDED12CCD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7" name="Rectangle 6">
            <a:extLst>
              <a:ext uri="{FF2B5EF4-FFF2-40B4-BE49-F238E27FC236}">
                <a16:creationId xmlns:a16="http://schemas.microsoft.com/office/drawing/2014/main" id="{4061B37F-84F1-EF4C-BFF8-1BDC3FA48180}"/>
              </a:ext>
            </a:extLst>
          </p:cNvPr>
          <p:cNvSpPr/>
          <p:nvPr/>
        </p:nvSpPr>
        <p:spPr>
          <a:xfrm>
            <a:off x="0" y="0"/>
            <a:ext cx="9144000"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2" name="Title 1">
            <a:extLst>
              <a:ext uri="{FF2B5EF4-FFF2-40B4-BE49-F238E27FC236}">
                <a16:creationId xmlns:a16="http://schemas.microsoft.com/office/drawing/2014/main" id="{98BB4335-1C58-7E41-A64E-A4105C4CF67F}"/>
              </a:ext>
            </a:extLst>
          </p:cNvPr>
          <p:cNvSpPr>
            <a:spLocks noGrp="1"/>
          </p:cNvSpPr>
          <p:nvPr>
            <p:ph type="title"/>
          </p:nvPr>
        </p:nvSpPr>
        <p:spPr>
          <a:xfrm>
            <a:off x="1491550" y="1569181"/>
            <a:ext cx="3275655" cy="591478"/>
          </a:xfrm>
          <a:prstGeom prst="roundRect">
            <a:avLst/>
          </a:prstGeom>
          <a:solidFill>
            <a:schemeClr val="bg1"/>
          </a:solidFill>
        </p:spPr>
        <p:txBody>
          <a:bodyPr anchor="ctr">
            <a:noAutofit/>
          </a:bodyPr>
          <a:lstStyle/>
          <a:p>
            <a:pPr algn="ctr"/>
            <a:r>
              <a:rPr lang="en-US" sz="3200">
                <a:solidFill>
                  <a:schemeClr val="accent1"/>
                </a:solidFill>
              </a:rPr>
              <a:t>Evidence</a:t>
            </a:r>
          </a:p>
        </p:txBody>
      </p:sp>
      <p:sp>
        <p:nvSpPr>
          <p:cNvPr id="4" name="Title 1">
            <a:extLst>
              <a:ext uri="{FF2B5EF4-FFF2-40B4-BE49-F238E27FC236}">
                <a16:creationId xmlns:a16="http://schemas.microsoft.com/office/drawing/2014/main" id="{C25367F2-D8FA-F94D-953E-CA6B0DF337F9}"/>
              </a:ext>
            </a:extLst>
          </p:cNvPr>
          <p:cNvSpPr txBox="1">
            <a:spLocks/>
          </p:cNvSpPr>
          <p:nvPr/>
        </p:nvSpPr>
        <p:spPr>
          <a:xfrm>
            <a:off x="1491550" y="3822415"/>
            <a:ext cx="3275655" cy="591478"/>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ctr"/>
            <a:r>
              <a:rPr lang="en-US" sz="3200">
                <a:solidFill>
                  <a:schemeClr val="accent1"/>
                </a:solidFill>
              </a:rPr>
              <a:t>Practicality</a:t>
            </a:r>
          </a:p>
        </p:txBody>
      </p:sp>
      <p:sp>
        <p:nvSpPr>
          <p:cNvPr id="6" name="Title 1">
            <a:extLst>
              <a:ext uri="{FF2B5EF4-FFF2-40B4-BE49-F238E27FC236}">
                <a16:creationId xmlns:a16="http://schemas.microsoft.com/office/drawing/2014/main" id="{CAC9E06C-7F33-1744-A34D-29FC9698A09E}"/>
              </a:ext>
            </a:extLst>
          </p:cNvPr>
          <p:cNvSpPr txBox="1">
            <a:spLocks/>
          </p:cNvSpPr>
          <p:nvPr/>
        </p:nvSpPr>
        <p:spPr>
          <a:xfrm>
            <a:off x="1518982" y="2695798"/>
            <a:ext cx="3275655" cy="591478"/>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ctr"/>
            <a:r>
              <a:rPr lang="en-US" sz="3200">
                <a:solidFill>
                  <a:schemeClr val="accent1"/>
                </a:solidFill>
              </a:rPr>
              <a:t>Impact</a:t>
            </a:r>
          </a:p>
        </p:txBody>
      </p:sp>
      <p:sp>
        <p:nvSpPr>
          <p:cNvPr id="8" name="Title 1">
            <a:extLst>
              <a:ext uri="{FF2B5EF4-FFF2-40B4-BE49-F238E27FC236}">
                <a16:creationId xmlns:a16="http://schemas.microsoft.com/office/drawing/2014/main" id="{F3AA360C-4E09-CF4D-84BB-D19332204C3F}"/>
              </a:ext>
            </a:extLst>
          </p:cNvPr>
          <p:cNvSpPr txBox="1">
            <a:spLocks/>
          </p:cNvSpPr>
          <p:nvPr/>
        </p:nvSpPr>
        <p:spPr>
          <a:xfrm>
            <a:off x="364775" y="248097"/>
            <a:ext cx="8414450" cy="910852"/>
          </a:xfrm>
          <a:prstGeom prst="round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r>
              <a:rPr lang="en-US" sz="3200"/>
              <a:t>The takeaway: refined handling has</a:t>
            </a:r>
          </a:p>
        </p:txBody>
      </p:sp>
    </p:spTree>
    <p:extLst>
      <p:ext uri="{BB962C8B-B14F-4D97-AF65-F5344CB8AC3E}">
        <p14:creationId xmlns:p14="http://schemas.microsoft.com/office/powerpoint/2010/main" val="186935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background of mesh on pink">
            <a:extLst>
              <a:ext uri="{FF2B5EF4-FFF2-40B4-BE49-F238E27FC236}">
                <a16:creationId xmlns:a16="http://schemas.microsoft.com/office/drawing/2014/main" id="{24A2DEB6-1D93-8A4F-AC1C-90ADF9DFD4A3}"/>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0"/>
            <a:ext cx="9154929" cy="5143500"/>
          </a:xfrm>
          <a:prstGeom prst="rect">
            <a:avLst/>
          </a:prstGeom>
        </p:spPr>
      </p:pic>
      <p:sp>
        <p:nvSpPr>
          <p:cNvPr id="3" name="Title 3">
            <a:extLst>
              <a:ext uri="{FF2B5EF4-FFF2-40B4-BE49-F238E27FC236}">
                <a16:creationId xmlns:a16="http://schemas.microsoft.com/office/drawing/2014/main" id="{B985F1D3-2374-6A4E-91C7-2FBB625DFF61}"/>
              </a:ext>
            </a:extLst>
          </p:cNvPr>
          <p:cNvSpPr txBox="1">
            <a:spLocks/>
          </p:cNvSpPr>
          <p:nvPr/>
        </p:nvSpPr>
        <p:spPr>
          <a:xfrm>
            <a:off x="687977" y="1410056"/>
            <a:ext cx="8020594" cy="1922804"/>
          </a:xfrm>
          <a:prstGeom prst="roundRect">
            <a:avLst>
              <a:gd name="adj" fmla="val 24903"/>
            </a:avLst>
          </a:prstGeom>
          <a:solidFill>
            <a:schemeClr val="bg1"/>
          </a:solidFill>
          <a:ln w="38100">
            <a:noFill/>
          </a:ln>
        </p:spPr>
        <p:txBody>
          <a:bodyPr lIns="91440" tIns="45720" rIns="91440" bIns="45720"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algn="ctr">
              <a:defRPr/>
            </a:pPr>
            <a:r>
              <a:rPr kumimoji="0" lang="en-US" sz="3200" b="0" i="0" u="none" strike="noStrike" kern="1200" cap="none" spc="0" normalizeH="0" baseline="0" noProof="0">
                <a:ln>
                  <a:noFill/>
                </a:ln>
                <a:solidFill>
                  <a:srgbClr val="000000"/>
                </a:solidFill>
                <a:effectLst/>
                <a:uLnTx/>
                <a:uFillTx/>
                <a:latin typeface="Raleway"/>
              </a:rPr>
              <a:t>For more details &amp; references visit </a:t>
            </a:r>
            <a:r>
              <a:rPr kumimoji="0" lang="en-US" sz="3200" b="0" i="0" u="none" strike="noStrike" kern="1200" cap="none" spc="0" normalizeH="0" baseline="0" noProof="0">
                <a:ln>
                  <a:noFill/>
                </a:ln>
                <a:solidFill>
                  <a:srgbClr val="000000"/>
                </a:solidFill>
                <a:effectLst/>
                <a:uLnTx/>
                <a:uFillTx/>
                <a:latin typeface="Raleway"/>
                <a:hlinkClick r:id="rId4"/>
              </a:rPr>
              <a:t>na3rsc.org/</a:t>
            </a:r>
            <a:r>
              <a:rPr kumimoji="0" lang="en-US" sz="3200" b="0" i="0" u="sng" strike="noStrike" kern="1200" cap="none" spc="0" normalizeH="0" baseline="0" noProof="0">
                <a:ln>
                  <a:noFill/>
                </a:ln>
                <a:solidFill>
                  <a:schemeClr val="tx2"/>
                </a:solidFill>
                <a:effectLst/>
                <a:uLnTx/>
                <a:uFillTx/>
                <a:latin typeface="Raleway"/>
              </a:rPr>
              <a:t>picking-up-mice</a:t>
            </a:r>
            <a:r>
              <a:rPr kumimoji="0" lang="en-US" sz="3200" b="0" i="0" u="none" strike="noStrike" kern="1200" cap="none" spc="0" normalizeH="0" baseline="0" noProof="0">
                <a:ln>
                  <a:noFill/>
                </a:ln>
                <a:solidFill>
                  <a:srgbClr val="000000"/>
                </a:solidFill>
                <a:effectLst/>
                <a:uLnTx/>
                <a:uFillTx/>
                <a:latin typeface="Raleway"/>
              </a:rPr>
              <a:t> &amp; </a:t>
            </a:r>
          </a:p>
          <a:p>
            <a:pPr algn="ctr">
              <a:defRPr/>
            </a:pPr>
            <a:r>
              <a:rPr lang="en-US" sz="3200" u="sng">
                <a:solidFill>
                  <a:schemeClr val="tx2"/>
                </a:solidFill>
              </a:rPr>
              <a:t>nc3rs.org.uk/how-to-pick-up-a-mouse</a:t>
            </a:r>
            <a:endParaRPr kumimoji="0" lang="en-US" sz="3200" b="0" i="0" u="sng" strike="noStrike" kern="1200" cap="none" spc="0" normalizeH="0" baseline="0" noProof="0">
              <a:ln>
                <a:noFill/>
              </a:ln>
              <a:solidFill>
                <a:schemeClr val="tx2"/>
              </a:solidFill>
              <a:effectLst/>
              <a:uLnTx/>
              <a:uFillTx/>
              <a:latin typeface="Raleway" panose="020B0003030101060003" pitchFamily="34" charset="0"/>
              <a:ea typeface="+mj-ea"/>
              <a:cs typeface="+mj-cs"/>
            </a:endParaRPr>
          </a:p>
        </p:txBody>
      </p:sp>
    </p:spTree>
    <p:extLst>
      <p:ext uri="{BB962C8B-B14F-4D97-AF65-F5344CB8AC3E}">
        <p14:creationId xmlns:p14="http://schemas.microsoft.com/office/powerpoint/2010/main" val="2779181510"/>
      </p:ext>
    </p:extLst>
  </p:cSld>
  <p:clrMapOvr>
    <a:masterClrMapping/>
  </p:clrMapOvr>
  <mc:AlternateContent xmlns:mc="http://schemas.openxmlformats.org/markup-compatibility/2006" xmlns:p14="http://schemas.microsoft.com/office/powerpoint/2010/main">
    <mc:Choice Requires="p14">
      <p:transition spd="slow" p14:dur="2000" advTm="40442"/>
    </mc:Choice>
    <mc:Fallback xmlns="">
      <p:transition spd="slow" advTm="404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ull frame shot of wall with worn-out sky blue paint">
            <a:extLst>
              <a:ext uri="{FF2B5EF4-FFF2-40B4-BE49-F238E27FC236}">
                <a16:creationId xmlns:a16="http://schemas.microsoft.com/office/drawing/2014/main" id="{17695EB8-479F-8044-B877-82E8401DD5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69146" cy="5143500"/>
          </a:xfrm>
          <a:prstGeom prst="rect">
            <a:avLst/>
          </a:prstGeom>
        </p:spPr>
      </p:pic>
      <p:sp>
        <p:nvSpPr>
          <p:cNvPr id="8" name="Rectangle 7">
            <a:extLst>
              <a:ext uri="{FF2B5EF4-FFF2-40B4-BE49-F238E27FC236}">
                <a16:creationId xmlns:a16="http://schemas.microsoft.com/office/drawing/2014/main" id="{1E27370D-9925-6947-8782-CD3D5BF98824}"/>
              </a:ext>
            </a:extLst>
          </p:cNvPr>
          <p:cNvSpPr/>
          <p:nvPr/>
        </p:nvSpPr>
        <p:spPr>
          <a:xfrm>
            <a:off x="12573" y="0"/>
            <a:ext cx="9144000"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3" name="Title 3">
            <a:extLst>
              <a:ext uri="{FF2B5EF4-FFF2-40B4-BE49-F238E27FC236}">
                <a16:creationId xmlns:a16="http://schemas.microsoft.com/office/drawing/2014/main" id="{B985F1D3-2374-6A4E-91C7-2FBB625DFF61}"/>
              </a:ext>
            </a:extLst>
          </p:cNvPr>
          <p:cNvSpPr txBox="1">
            <a:spLocks/>
          </p:cNvSpPr>
          <p:nvPr/>
        </p:nvSpPr>
        <p:spPr>
          <a:xfrm>
            <a:off x="881459" y="1410056"/>
            <a:ext cx="7381078" cy="2176424"/>
          </a:xfrm>
          <a:prstGeom prst="roundRect">
            <a:avLst>
              <a:gd name="adj" fmla="val 24903"/>
            </a:avLst>
          </a:prstGeom>
          <a:solidFill>
            <a:schemeClr val="bg1"/>
          </a:solidFill>
          <a:ln w="38100">
            <a:noFill/>
          </a:ln>
        </p:spPr>
        <p:txBody>
          <a:bodyPr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Raleway" panose="020B0003030101060003" pitchFamily="34" charset="0"/>
                <a:ea typeface="+mj-ea"/>
                <a:cs typeface="+mj-cs"/>
              </a:rPr>
              <a:t>Traditionally, mice are picked up by the base of the tail to be moved for cage change, exams, or procedures</a:t>
            </a:r>
            <a:r>
              <a:rPr lang="en-US" dirty="0">
                <a:solidFill>
                  <a:srgbClr val="000000"/>
                </a:solidFill>
              </a:rPr>
              <a:t>.</a:t>
            </a:r>
            <a:endParaRPr kumimoji="0" lang="en-US" sz="2000" b="0" i="0" u="none" strike="noStrike" kern="1200" cap="none" spc="0" normalizeH="0" baseline="0" noProof="0" dirty="0">
              <a:ln>
                <a:noFill/>
              </a:ln>
              <a:solidFill>
                <a:srgbClr val="000000"/>
              </a:solidFill>
              <a:effectLst/>
              <a:uLnTx/>
              <a:uFillTx/>
              <a:latin typeface="Raleway" panose="020B0003030101060003" pitchFamily="34" charset="0"/>
              <a:ea typeface="+mj-ea"/>
              <a:cs typeface="+mj-cs"/>
            </a:endParaRPr>
          </a:p>
        </p:txBody>
      </p:sp>
    </p:spTree>
    <p:extLst>
      <p:ext uri="{BB962C8B-B14F-4D97-AF65-F5344CB8AC3E}">
        <p14:creationId xmlns:p14="http://schemas.microsoft.com/office/powerpoint/2010/main" val="264891232"/>
      </p:ext>
    </p:extLst>
  </p:cSld>
  <p:clrMapOvr>
    <a:masterClrMapping/>
  </p:clrMapOvr>
  <mc:AlternateContent xmlns:mc="http://schemas.openxmlformats.org/markup-compatibility/2006" xmlns:p14="http://schemas.microsoft.com/office/powerpoint/2010/main">
    <mc:Choice Requires="p14">
      <p:transition spd="slow" p14:dur="2000" advTm="40442"/>
    </mc:Choice>
    <mc:Fallback xmlns="">
      <p:transition spd="slow" advTm="404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D3AFB55-1EE0-C44B-AD8B-CDF16DC8C5B2}"/>
              </a:ext>
            </a:extLst>
          </p:cNvPr>
          <p:cNvSpPr txBox="1">
            <a:spLocks/>
          </p:cNvSpPr>
          <p:nvPr/>
        </p:nvSpPr>
        <p:spPr>
          <a:xfrm>
            <a:off x="0" y="142043"/>
            <a:ext cx="9451065" cy="569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r>
              <a:rPr lang="en-US" sz="2800"/>
              <a:t>NA3RsC’s resource page gives a high-level overview.</a:t>
            </a:r>
            <a:endParaRPr lang="en-US" sz="2800">
              <a:solidFill>
                <a:srgbClr val="18778A"/>
              </a:solidFill>
            </a:endParaRPr>
          </a:p>
        </p:txBody>
      </p:sp>
      <p:pic>
        <p:nvPicPr>
          <p:cNvPr id="7" name="Picture 6" descr="Graphical user interface, application&#10;&#10;Description automatically generated">
            <a:extLst>
              <a:ext uri="{FF2B5EF4-FFF2-40B4-BE49-F238E27FC236}">
                <a16:creationId xmlns:a16="http://schemas.microsoft.com/office/drawing/2014/main" id="{21628A9C-045E-6F4D-8281-F504325624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62" y="806693"/>
            <a:ext cx="3841419" cy="2181546"/>
          </a:xfrm>
          <a:prstGeom prst="rect">
            <a:avLst/>
          </a:prstGeom>
        </p:spPr>
      </p:pic>
      <p:pic>
        <p:nvPicPr>
          <p:cNvPr id="16" name="Picture 15" descr="Text&#10;&#10;Description automatically generated">
            <a:extLst>
              <a:ext uri="{FF2B5EF4-FFF2-40B4-BE49-F238E27FC236}">
                <a16:creationId xmlns:a16="http://schemas.microsoft.com/office/drawing/2014/main" id="{1A5DCBB5-237D-204B-B061-4ECB99B88D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62" y="3083474"/>
            <a:ext cx="3841419" cy="1849572"/>
          </a:xfrm>
          <a:prstGeom prst="rect">
            <a:avLst/>
          </a:prstGeom>
        </p:spPr>
      </p:pic>
      <p:pic>
        <p:nvPicPr>
          <p:cNvPr id="19" name="Picture 18" descr="Text, letter&#10;&#10;Description automatically generated">
            <a:extLst>
              <a:ext uri="{FF2B5EF4-FFF2-40B4-BE49-F238E27FC236}">
                <a16:creationId xmlns:a16="http://schemas.microsoft.com/office/drawing/2014/main" id="{E4DD7084-24D4-3C4C-9BFA-EC3CCE5167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2870" y="851040"/>
            <a:ext cx="4409440" cy="1754251"/>
          </a:xfrm>
          <a:prstGeom prst="rect">
            <a:avLst/>
          </a:prstGeom>
        </p:spPr>
      </p:pic>
      <p:pic>
        <p:nvPicPr>
          <p:cNvPr id="21" name="Picture 20" descr="Graphical user interface, text, application, email&#10;&#10;Description automatically generated">
            <a:extLst>
              <a:ext uri="{FF2B5EF4-FFF2-40B4-BE49-F238E27FC236}">
                <a16:creationId xmlns:a16="http://schemas.microsoft.com/office/drawing/2014/main" id="{D322D82D-2537-8049-A44F-23509609D2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42870" y="3143396"/>
            <a:ext cx="4801130" cy="1729728"/>
          </a:xfrm>
          <a:prstGeom prst="rect">
            <a:avLst/>
          </a:prstGeom>
        </p:spPr>
      </p:pic>
    </p:spTree>
    <p:custDataLst>
      <p:tags r:id="rId1"/>
    </p:custDataLst>
    <p:extLst>
      <p:ext uri="{BB962C8B-B14F-4D97-AF65-F5344CB8AC3E}">
        <p14:creationId xmlns:p14="http://schemas.microsoft.com/office/powerpoint/2010/main" val="1785286985"/>
      </p:ext>
    </p:extLst>
  </p:cSld>
  <p:clrMapOvr>
    <a:masterClrMapping/>
  </p:clrMapOvr>
  <mc:AlternateContent xmlns:mc="http://schemas.openxmlformats.org/markup-compatibility/2006" xmlns:p14="http://schemas.microsoft.com/office/powerpoint/2010/main">
    <mc:Choice Requires="p14">
      <p:transition spd="slow" p14:dur="2000" advTm="120905"/>
    </mc:Choice>
    <mc:Fallback xmlns="">
      <p:transition spd="slow" advTm="12090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D3AFB55-1EE0-C44B-AD8B-CDF16DC8C5B2}"/>
              </a:ext>
            </a:extLst>
          </p:cNvPr>
          <p:cNvSpPr txBox="1">
            <a:spLocks/>
          </p:cNvSpPr>
          <p:nvPr/>
        </p:nvSpPr>
        <p:spPr>
          <a:xfrm>
            <a:off x="296333" y="142043"/>
            <a:ext cx="9154732" cy="708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r>
              <a:rPr lang="en-US" sz="2800"/>
              <a:t>Nc3Rs’ resource page has in depth information.</a:t>
            </a:r>
            <a:endParaRPr lang="en-US" sz="2800">
              <a:solidFill>
                <a:srgbClr val="18778A"/>
              </a:solidFill>
            </a:endParaRPr>
          </a:p>
        </p:txBody>
      </p:sp>
      <p:pic>
        <p:nvPicPr>
          <p:cNvPr id="4" name="Picture 3" descr="Graphical user interface, website&#10;&#10;Description automatically generated">
            <a:extLst>
              <a:ext uri="{FF2B5EF4-FFF2-40B4-BE49-F238E27FC236}">
                <a16:creationId xmlns:a16="http://schemas.microsoft.com/office/drawing/2014/main" id="{DB51017F-FA00-8645-90F6-FF048ADB51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21359" y="678320"/>
            <a:ext cx="4355920" cy="4173538"/>
          </a:xfrm>
          <a:prstGeom prst="rect">
            <a:avLst/>
          </a:prstGeom>
        </p:spPr>
      </p:pic>
      <p:pic>
        <p:nvPicPr>
          <p:cNvPr id="16" name="Picture 15" descr="Graphical user interface, website&#10;&#10;Description automatically generated">
            <a:extLst>
              <a:ext uri="{FF2B5EF4-FFF2-40B4-BE49-F238E27FC236}">
                <a16:creationId xmlns:a16="http://schemas.microsoft.com/office/drawing/2014/main" id="{C06277B0-D5DC-C340-8DF0-61725D3728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24417" y="766359"/>
            <a:ext cx="1529407" cy="2322281"/>
          </a:xfrm>
          <a:prstGeom prst="rect">
            <a:avLst/>
          </a:prstGeom>
        </p:spPr>
      </p:pic>
      <p:pic>
        <p:nvPicPr>
          <p:cNvPr id="7" name="Picture 6" descr="Graphical user interface, text, application, website&#10;&#10;Description automatically generated">
            <a:extLst>
              <a:ext uri="{FF2B5EF4-FFF2-40B4-BE49-F238E27FC236}">
                <a16:creationId xmlns:a16="http://schemas.microsoft.com/office/drawing/2014/main" id="{44B187F1-81AC-5D45-9C71-FC57023529B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7044" y="2934933"/>
            <a:ext cx="1324151" cy="2004964"/>
          </a:xfrm>
          <a:prstGeom prst="rect">
            <a:avLst/>
          </a:prstGeom>
        </p:spPr>
      </p:pic>
    </p:spTree>
    <p:custDataLst>
      <p:tags r:id="rId1"/>
    </p:custDataLst>
    <p:extLst>
      <p:ext uri="{BB962C8B-B14F-4D97-AF65-F5344CB8AC3E}">
        <p14:creationId xmlns:p14="http://schemas.microsoft.com/office/powerpoint/2010/main" val="2798729865"/>
      </p:ext>
    </p:extLst>
  </p:cSld>
  <p:clrMapOvr>
    <a:masterClrMapping/>
  </p:clrMapOvr>
  <mc:AlternateContent xmlns:mc="http://schemas.openxmlformats.org/markup-compatibility/2006" xmlns:p14="http://schemas.microsoft.com/office/powerpoint/2010/main">
    <mc:Choice Requires="p14">
      <p:transition spd="slow" p14:dur="2000" advTm="120905"/>
    </mc:Choice>
    <mc:Fallback xmlns="">
      <p:transition spd="slow" advTm="12090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95EA87-FBD8-9B43-99CB-C838D0410666}"/>
              </a:ext>
            </a:extLst>
          </p:cNvPr>
          <p:cNvGrpSpPr>
            <a:grpSpLocks noChangeAspect="1"/>
          </p:cNvGrpSpPr>
          <p:nvPr/>
        </p:nvGrpSpPr>
        <p:grpSpPr>
          <a:xfrm>
            <a:off x="110528" y="113515"/>
            <a:ext cx="709279" cy="711790"/>
            <a:chOff x="595720" y="803980"/>
            <a:chExt cx="1573393" cy="1578964"/>
          </a:xfrm>
        </p:grpSpPr>
        <p:grpSp>
          <p:nvGrpSpPr>
            <p:cNvPr id="11" name="Group 10">
              <a:extLst>
                <a:ext uri="{FF2B5EF4-FFF2-40B4-BE49-F238E27FC236}">
                  <a16:creationId xmlns:a16="http://schemas.microsoft.com/office/drawing/2014/main" id="{C5B5E769-6D19-7542-BA1E-3F30D4136B8A}"/>
                </a:ext>
              </a:extLst>
            </p:cNvPr>
            <p:cNvGrpSpPr/>
            <p:nvPr/>
          </p:nvGrpSpPr>
          <p:grpSpPr>
            <a:xfrm>
              <a:off x="595720" y="803980"/>
              <a:ext cx="1573393" cy="1578964"/>
              <a:chOff x="595720" y="803980"/>
              <a:chExt cx="1573393" cy="1578964"/>
            </a:xfrm>
          </p:grpSpPr>
          <p:sp>
            <p:nvSpPr>
              <p:cNvPr id="13" name="Oval 12">
                <a:extLst>
                  <a:ext uri="{FF2B5EF4-FFF2-40B4-BE49-F238E27FC236}">
                    <a16:creationId xmlns:a16="http://schemas.microsoft.com/office/drawing/2014/main" id="{26798107-8F6B-604E-BF9C-9B9E46CE3470}"/>
                  </a:ext>
                </a:extLst>
              </p:cNvPr>
              <p:cNvSpPr/>
              <p:nvPr/>
            </p:nvSpPr>
            <p:spPr>
              <a:xfrm>
                <a:off x="596345" y="810176"/>
                <a:ext cx="1572768" cy="1572768"/>
              </a:xfrm>
              <a:prstGeom prst="ellipse">
                <a:avLst/>
              </a:prstGeom>
              <a:no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68DDEB-7F7E-C94F-B31B-06FC76D571AD}"/>
                  </a:ext>
                </a:extLst>
              </p:cNvPr>
              <p:cNvSpPr/>
              <p:nvPr/>
            </p:nvSpPr>
            <p:spPr>
              <a:xfrm>
                <a:off x="595720" y="803980"/>
                <a:ext cx="1572768" cy="1572768"/>
              </a:xfrm>
              <a:prstGeom prst="ellipse">
                <a:avLst/>
              </a:prstGeom>
              <a:solidFill>
                <a:schemeClr val="bg1"/>
              </a:solidFill>
              <a:ln w="38100">
                <a:solidFill>
                  <a:srgbClr val="26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pic>
          <p:nvPicPr>
            <p:cNvPr id="12" name="Graphic 11" descr="Heart with pulse with solid fill">
              <a:extLst>
                <a:ext uri="{FF2B5EF4-FFF2-40B4-BE49-F238E27FC236}">
                  <a16:creationId xmlns:a16="http://schemas.microsoft.com/office/drawing/2014/main" id="{25530818-1380-D44B-A9B1-2F0D9BAF1BC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001" y="960518"/>
              <a:ext cx="1362206" cy="1362206"/>
            </a:xfrm>
            <a:prstGeom prst="rect">
              <a:avLst/>
            </a:prstGeom>
          </p:spPr>
        </p:pic>
      </p:grpSp>
      <p:sp>
        <p:nvSpPr>
          <p:cNvPr id="15" name="Title 1">
            <a:extLst>
              <a:ext uri="{FF2B5EF4-FFF2-40B4-BE49-F238E27FC236}">
                <a16:creationId xmlns:a16="http://schemas.microsoft.com/office/drawing/2014/main" id="{ED3AFB55-1EE0-C44B-AD8B-CDF16DC8C5B2}"/>
              </a:ext>
            </a:extLst>
          </p:cNvPr>
          <p:cNvSpPr txBox="1">
            <a:spLocks/>
          </p:cNvSpPr>
          <p:nvPr/>
        </p:nvSpPr>
        <p:spPr>
          <a:xfrm>
            <a:off x="866703" y="142043"/>
            <a:ext cx="8212446" cy="1167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r>
              <a:rPr lang="en-US" sz="2800"/>
              <a:t>Thank you to NA3RsC’s refinement initiative for this presentation &amp; their work in this area.</a:t>
            </a:r>
            <a:endParaRPr lang="en-US" sz="2800">
              <a:solidFill>
                <a:srgbClr val="18778A"/>
              </a:solidFill>
            </a:endParaRPr>
          </a:p>
        </p:txBody>
      </p:sp>
      <p:sp>
        <p:nvSpPr>
          <p:cNvPr id="5" name="Content Placeholder 4">
            <a:extLst>
              <a:ext uri="{FF2B5EF4-FFF2-40B4-BE49-F238E27FC236}">
                <a16:creationId xmlns:a16="http://schemas.microsoft.com/office/drawing/2014/main" id="{24C319EF-D32B-D845-BE17-C7ADE9ABCD7F}"/>
              </a:ext>
            </a:extLst>
          </p:cNvPr>
          <p:cNvSpPr>
            <a:spLocks noGrp="1"/>
          </p:cNvSpPr>
          <p:nvPr>
            <p:ph sz="half" idx="1"/>
          </p:nvPr>
        </p:nvSpPr>
        <p:spPr>
          <a:xfrm>
            <a:off x="622165" y="1486745"/>
            <a:ext cx="3867150" cy="3262312"/>
          </a:xfrm>
        </p:spPr>
        <p:txBody>
          <a:bodyPr>
            <a:normAutofit fontScale="70000" lnSpcReduction="20000"/>
          </a:bodyPr>
          <a:lstStyle/>
          <a:p>
            <a:pPr>
              <a:lnSpc>
                <a:spcPct val="120000"/>
              </a:lnSpc>
            </a:pPr>
            <a:r>
              <a:rPr lang="en-US" dirty="0"/>
              <a:t>Megan LaFollette, NA3RsC</a:t>
            </a:r>
          </a:p>
          <a:p>
            <a:pPr>
              <a:lnSpc>
                <a:spcPct val="120000"/>
              </a:lnSpc>
            </a:pPr>
            <a:r>
              <a:rPr lang="en-US" dirty="0"/>
              <a:t>Mark Prescott, NC3Rs</a:t>
            </a:r>
          </a:p>
          <a:p>
            <a:pPr>
              <a:lnSpc>
                <a:spcPct val="120000"/>
              </a:lnSpc>
            </a:pPr>
            <a:r>
              <a:rPr lang="en-US" dirty="0"/>
              <a:t>Donna </a:t>
            </a:r>
            <a:r>
              <a:rPr lang="en-US" dirty="0" err="1"/>
              <a:t>Goldsteen</a:t>
            </a:r>
            <a:r>
              <a:rPr lang="en-US" dirty="0"/>
              <a:t>, AstraZeneca</a:t>
            </a:r>
          </a:p>
          <a:p>
            <a:pPr>
              <a:lnSpc>
                <a:spcPct val="120000"/>
              </a:lnSpc>
            </a:pPr>
            <a:r>
              <a:rPr lang="en-US" dirty="0"/>
              <a:t>Elizabeth </a:t>
            </a:r>
            <a:r>
              <a:rPr lang="en-US" dirty="0" err="1"/>
              <a:t>Nunamaker</a:t>
            </a:r>
            <a:r>
              <a:rPr lang="en-US" dirty="0"/>
              <a:t>, Charles River Laboratories</a:t>
            </a:r>
          </a:p>
          <a:p>
            <a:pPr>
              <a:lnSpc>
                <a:spcPct val="120000"/>
              </a:lnSpc>
            </a:pPr>
            <a:r>
              <a:rPr lang="en-US" dirty="0"/>
              <a:t>Sarah Thurston, Charles River Laboratories</a:t>
            </a:r>
          </a:p>
          <a:p>
            <a:pPr>
              <a:lnSpc>
                <a:spcPct val="120000"/>
              </a:lnSpc>
            </a:pPr>
            <a:r>
              <a:rPr lang="en-US" dirty="0"/>
              <a:t>Sally Thompson-</a:t>
            </a:r>
            <a:r>
              <a:rPr lang="en-US" dirty="0" err="1"/>
              <a:t>Iritani</a:t>
            </a:r>
            <a:r>
              <a:rPr lang="en-US" dirty="0"/>
              <a:t>, University of Washington</a:t>
            </a:r>
          </a:p>
          <a:p>
            <a:pPr>
              <a:lnSpc>
                <a:spcPct val="120000"/>
              </a:lnSpc>
            </a:pPr>
            <a:endParaRPr lang="en-US" dirty="0"/>
          </a:p>
        </p:txBody>
      </p:sp>
      <p:sp>
        <p:nvSpPr>
          <p:cNvPr id="7" name="Content Placeholder 6">
            <a:extLst>
              <a:ext uri="{FF2B5EF4-FFF2-40B4-BE49-F238E27FC236}">
                <a16:creationId xmlns:a16="http://schemas.microsoft.com/office/drawing/2014/main" id="{D59171CC-C436-9747-882C-1F7C747B7A9D}"/>
              </a:ext>
            </a:extLst>
          </p:cNvPr>
          <p:cNvSpPr>
            <a:spLocks noGrp="1"/>
          </p:cNvSpPr>
          <p:nvPr>
            <p:ph sz="half" idx="2"/>
          </p:nvPr>
        </p:nvSpPr>
        <p:spPr>
          <a:xfrm>
            <a:off x="4641715" y="1486745"/>
            <a:ext cx="3867150" cy="3262312"/>
          </a:xfrm>
        </p:spPr>
        <p:txBody>
          <a:bodyPr>
            <a:normAutofit fontScale="70000" lnSpcReduction="20000"/>
          </a:bodyPr>
          <a:lstStyle/>
          <a:p>
            <a:pPr>
              <a:lnSpc>
                <a:spcPct val="120000"/>
              </a:lnSpc>
            </a:pPr>
            <a:r>
              <a:rPr lang="en-US" dirty="0"/>
              <a:t>Christine Buckmaster, Stanford</a:t>
            </a:r>
          </a:p>
          <a:p>
            <a:pPr>
              <a:lnSpc>
                <a:spcPct val="120000"/>
              </a:lnSpc>
            </a:pPr>
            <a:r>
              <a:rPr lang="en-US" dirty="0"/>
              <a:t>Coralie </a:t>
            </a:r>
            <a:r>
              <a:rPr lang="en-US" dirty="0" err="1"/>
              <a:t>Zegre</a:t>
            </a:r>
            <a:r>
              <a:rPr lang="en-US" dirty="0"/>
              <a:t> Cannon, BD</a:t>
            </a:r>
          </a:p>
          <a:p>
            <a:pPr>
              <a:lnSpc>
                <a:spcPct val="120000"/>
              </a:lnSpc>
            </a:pPr>
            <a:r>
              <a:rPr lang="en-US" dirty="0"/>
              <a:t>Meaghan Loy, </a:t>
            </a:r>
            <a:r>
              <a:rPr lang="en-US" dirty="0" err="1"/>
              <a:t>Scientist.com</a:t>
            </a:r>
            <a:endParaRPr lang="en-US" dirty="0"/>
          </a:p>
          <a:p>
            <a:pPr>
              <a:lnSpc>
                <a:spcPct val="120000"/>
              </a:lnSpc>
            </a:pPr>
            <a:r>
              <a:rPr lang="en-US" dirty="0"/>
              <a:t>Jennifer McMillan, Emory</a:t>
            </a:r>
          </a:p>
          <a:p>
            <a:pPr>
              <a:lnSpc>
                <a:spcPct val="120000"/>
              </a:lnSpc>
            </a:pPr>
            <a:r>
              <a:rPr lang="en-US" dirty="0"/>
              <a:t>Penny Reynolds, University of Florida</a:t>
            </a:r>
          </a:p>
          <a:p>
            <a:pPr>
              <a:lnSpc>
                <a:spcPct val="120000"/>
              </a:lnSpc>
            </a:pPr>
            <a:r>
              <a:rPr lang="en-US" dirty="0"/>
              <a:t>Sally Robinson, AstraZeneca</a:t>
            </a:r>
          </a:p>
        </p:txBody>
      </p:sp>
      <p:pic>
        <p:nvPicPr>
          <p:cNvPr id="26" name="Picture 25" descr="Logo, icon&#10;&#10;Description automatically generated">
            <a:extLst>
              <a:ext uri="{FF2B5EF4-FFF2-40B4-BE49-F238E27FC236}">
                <a16:creationId xmlns:a16="http://schemas.microsoft.com/office/drawing/2014/main" id="{8D32BFB6-B4B5-FC42-B452-77CE421547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38565" y="3833509"/>
            <a:ext cx="1167948" cy="1167948"/>
          </a:xfrm>
          <a:prstGeom prst="rect">
            <a:avLst/>
          </a:prstGeom>
        </p:spPr>
      </p:pic>
    </p:spTree>
    <p:custDataLst>
      <p:tags r:id="rId1"/>
    </p:custDataLst>
    <p:extLst>
      <p:ext uri="{BB962C8B-B14F-4D97-AF65-F5344CB8AC3E}">
        <p14:creationId xmlns:p14="http://schemas.microsoft.com/office/powerpoint/2010/main" val="2843272423"/>
      </p:ext>
    </p:extLst>
  </p:cSld>
  <p:clrMapOvr>
    <a:masterClrMapping/>
  </p:clrMapOvr>
  <mc:AlternateContent xmlns:mc="http://schemas.openxmlformats.org/markup-compatibility/2006" xmlns:p14="http://schemas.microsoft.com/office/powerpoint/2010/main">
    <mc:Choice Requires="p14">
      <p:transition spd="slow" p14:dur="2000" advTm="120905"/>
    </mc:Choice>
    <mc:Fallback xmlns="">
      <p:transition spd="slow" advTm="1209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spended clear particles">
            <a:extLst>
              <a:ext uri="{FF2B5EF4-FFF2-40B4-BE49-F238E27FC236}">
                <a16:creationId xmlns:a16="http://schemas.microsoft.com/office/drawing/2014/main" id="{044363F0-A784-B340-A0E9-563A9A30CF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72514" cy="5143500"/>
          </a:xfrm>
          <a:prstGeom prst="rect">
            <a:avLst/>
          </a:prstGeom>
        </p:spPr>
      </p:pic>
      <p:sp>
        <p:nvSpPr>
          <p:cNvPr id="6" name="Rectangle 5">
            <a:extLst>
              <a:ext uri="{FF2B5EF4-FFF2-40B4-BE49-F238E27FC236}">
                <a16:creationId xmlns:a16="http://schemas.microsoft.com/office/drawing/2014/main" id="{037AD8BD-0B40-A94F-81A6-E0969002BB5D}"/>
              </a:ext>
            </a:extLst>
          </p:cNvPr>
          <p:cNvSpPr/>
          <p:nvPr/>
        </p:nvSpPr>
        <p:spPr>
          <a:xfrm>
            <a:off x="-1" y="0"/>
            <a:ext cx="9156573"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3" name="Title 3">
            <a:extLst>
              <a:ext uri="{FF2B5EF4-FFF2-40B4-BE49-F238E27FC236}">
                <a16:creationId xmlns:a16="http://schemas.microsoft.com/office/drawing/2014/main" id="{B985F1D3-2374-6A4E-91C7-2FBB625DFF61}"/>
              </a:ext>
            </a:extLst>
          </p:cNvPr>
          <p:cNvSpPr txBox="1">
            <a:spLocks/>
          </p:cNvSpPr>
          <p:nvPr/>
        </p:nvSpPr>
        <p:spPr>
          <a:xfrm>
            <a:off x="520698" y="1307939"/>
            <a:ext cx="8102600" cy="2225212"/>
          </a:xfrm>
          <a:prstGeom prst="roundRect">
            <a:avLst>
              <a:gd name="adj" fmla="val 24903"/>
            </a:avLst>
          </a:prstGeom>
          <a:solidFill>
            <a:schemeClr val="bg1"/>
          </a:solidFill>
          <a:ln w="38100">
            <a:noFill/>
          </a:ln>
        </p:spPr>
        <p:txBody>
          <a:bodyPr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algn="ctr">
              <a:defRPr/>
            </a:pPr>
            <a:r>
              <a:rPr lang="en-US" dirty="0">
                <a:solidFill>
                  <a:srgbClr val="000000"/>
                </a:solidFill>
                <a:latin typeface="Raleway"/>
              </a:rPr>
              <a:t>Now, evidence shows that picking mice up with tunnels or cupped hands is an important, impactful </a:t>
            </a:r>
          </a:p>
          <a:p>
            <a:pPr algn="ctr">
              <a:defRPr/>
            </a:pPr>
            <a:r>
              <a:rPr lang="en-US" dirty="0">
                <a:solidFill>
                  <a:schemeClr val="tx2"/>
                </a:solidFill>
                <a:latin typeface="Raleway"/>
              </a:rPr>
              <a:t>3Rs refinement</a:t>
            </a:r>
            <a:r>
              <a:rPr lang="en-US" dirty="0">
                <a:solidFill>
                  <a:srgbClr val="000000"/>
                </a:solidFill>
                <a:latin typeface="Raleway"/>
              </a:rPr>
              <a:t>.</a:t>
            </a:r>
            <a:endParaRPr lang="en-US" sz="2000" dirty="0">
              <a:solidFill>
                <a:srgbClr val="000000"/>
              </a:solidFill>
              <a:latin typeface="Raleway"/>
            </a:endParaRPr>
          </a:p>
        </p:txBody>
      </p:sp>
    </p:spTree>
    <p:extLst>
      <p:ext uri="{BB962C8B-B14F-4D97-AF65-F5344CB8AC3E}">
        <p14:creationId xmlns:p14="http://schemas.microsoft.com/office/powerpoint/2010/main" val="398397394"/>
      </p:ext>
    </p:extLst>
  </p:cSld>
  <p:clrMapOvr>
    <a:masterClrMapping/>
  </p:clrMapOvr>
  <mc:AlternateContent xmlns:mc="http://schemas.openxmlformats.org/markup-compatibility/2006" xmlns:p14="http://schemas.microsoft.com/office/powerpoint/2010/main">
    <mc:Choice Requires="p14">
      <p:transition spd="slow" p14:dur="2000" advTm="40442"/>
    </mc:Choice>
    <mc:Fallback xmlns="">
      <p:transition spd="slow" advTm="404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6B65E3-CAEA-2C45-8FEB-20B295A9CD8A}"/>
              </a:ext>
            </a:extLst>
          </p:cNvPr>
          <p:cNvSpPr txBox="1">
            <a:spLocks/>
          </p:cNvSpPr>
          <p:nvPr/>
        </p:nvSpPr>
        <p:spPr>
          <a:xfrm>
            <a:off x="175160" y="126381"/>
            <a:ext cx="8660780" cy="1428201"/>
          </a:xfrm>
          <a:prstGeom prst="roundRect">
            <a:avLst/>
          </a:prstGeom>
          <a:solidFill>
            <a:schemeClr val="bg1">
              <a:alpha val="91878"/>
            </a:schemeClr>
          </a:solidFill>
        </p:spPr>
        <p:txBody>
          <a:bodyPr lIns="91440" tIns="45720" rIns="91440" bIns="45720" anchor="t">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algn="ctr">
              <a:defRPr/>
            </a:pPr>
            <a:r>
              <a:rPr lang="en-US" sz="2400" dirty="0">
                <a:solidFill>
                  <a:srgbClr val="000000"/>
                </a:solidFill>
                <a:latin typeface="Raleway"/>
              </a:rPr>
              <a:t>These videos from University of Liverpool show how to use </a:t>
            </a:r>
            <a:r>
              <a:rPr lang="en-US" sz="2400" dirty="0">
                <a:solidFill>
                  <a:schemeClr val="tx2"/>
                </a:solidFill>
                <a:latin typeface="Raleway"/>
              </a:rPr>
              <a:t>a tunnel or cupped hands to pick up mice</a:t>
            </a:r>
            <a:r>
              <a:rPr lang="en-US" sz="2400" dirty="0">
                <a:solidFill>
                  <a:srgbClr val="000000"/>
                </a:solidFill>
                <a:latin typeface="Raleway"/>
              </a:rPr>
              <a:t> prior to conducting normal procedures.(e.g., restraint, injection). </a:t>
            </a:r>
            <a:endParaRPr lang="en-US" sz="2800" dirty="0">
              <a:solidFill>
                <a:srgbClr val="000000"/>
              </a:solidFill>
              <a:latin typeface="Raleway"/>
            </a:endParaRPr>
          </a:p>
        </p:txBody>
      </p:sp>
      <p:sp>
        <p:nvSpPr>
          <p:cNvPr id="37" name="Rounded Rectangle 36">
            <a:extLst>
              <a:ext uri="{FF2B5EF4-FFF2-40B4-BE49-F238E27FC236}">
                <a16:creationId xmlns:a16="http://schemas.microsoft.com/office/drawing/2014/main" id="{B7E63CB5-B39F-E149-83AA-AE8E321DB4BA}"/>
              </a:ext>
            </a:extLst>
          </p:cNvPr>
          <p:cNvSpPr/>
          <p:nvPr/>
        </p:nvSpPr>
        <p:spPr>
          <a:xfrm>
            <a:off x="175160" y="4564618"/>
            <a:ext cx="8270750" cy="578882"/>
          </a:xfrm>
          <a:prstGeom prst="roundRect">
            <a:avLst/>
          </a:prstGeom>
          <a:solidFill>
            <a:schemeClr val="bg1">
              <a:alpha val="75000"/>
            </a:schemeClr>
          </a:solidFill>
        </p:spPr>
        <p:txBody>
          <a:bodyPr wrap="square" lIns="91440" tIns="45720" rIns="91440" bIns="45720" anchor="t">
            <a:spAutoFit/>
          </a:bodyPr>
          <a:lstStyle/>
          <a:p>
            <a:r>
              <a:rPr lang="en-US" sz="1600" dirty="0"/>
              <a:t>Hurst &amp; West 2010</a:t>
            </a:r>
          </a:p>
          <a:p>
            <a:r>
              <a:rPr lang="en-US" sz="1200" dirty="0"/>
              <a:t>Thank you to University of Liverpool &amp; NC3Rs for making these available for staff training </a:t>
            </a:r>
            <a:r>
              <a:rPr lang="en-US" sz="1200" dirty="0">
                <a:hlinkClick r:id="rId4"/>
              </a:rPr>
              <a:t>https://www.nc3rs.org.uk/video-clips</a:t>
            </a:r>
            <a:r>
              <a:rPr lang="en-US" sz="1200" dirty="0"/>
              <a:t> </a:t>
            </a:r>
          </a:p>
        </p:txBody>
      </p:sp>
      <p:pic>
        <p:nvPicPr>
          <p:cNvPr id="5" name="Picture 4">
            <a:hlinkClick r:id="rId5"/>
            <a:extLst>
              <a:ext uri="{FF2B5EF4-FFF2-40B4-BE49-F238E27FC236}">
                <a16:creationId xmlns:a16="http://schemas.microsoft.com/office/drawing/2014/main" id="{3ABC4B4C-77D0-2C41-852E-CC96CF5DA912}"/>
              </a:ext>
            </a:extLst>
          </p:cNvPr>
          <p:cNvPicPr>
            <a:picLocks noChangeAspect="1"/>
          </p:cNvPicPr>
          <p:nvPr/>
        </p:nvPicPr>
        <p:blipFill rotWithShape="1">
          <a:blip r:embed="rId6">
            <a:extLst>
              <a:ext uri="{28A0092B-C50C-407E-A947-70E740481C1C}">
                <a14:useLocalDpi xmlns:a14="http://schemas.microsoft.com/office/drawing/2010/main" val="0"/>
              </a:ext>
            </a:extLst>
          </a:blip>
          <a:srcRect l="1471" t="1402" b="1670"/>
          <a:stretch/>
        </p:blipFill>
        <p:spPr>
          <a:xfrm>
            <a:off x="324053" y="1657270"/>
            <a:ext cx="4161404" cy="2302733"/>
          </a:xfrm>
          <a:prstGeom prst="rect">
            <a:avLst/>
          </a:prstGeom>
        </p:spPr>
      </p:pic>
      <p:pic>
        <p:nvPicPr>
          <p:cNvPr id="8" name="Picture 7">
            <a:hlinkClick r:id="rId7"/>
            <a:extLst>
              <a:ext uri="{FF2B5EF4-FFF2-40B4-BE49-F238E27FC236}">
                <a16:creationId xmlns:a16="http://schemas.microsoft.com/office/drawing/2014/main" id="{97DAE621-3DD9-DB4D-96D0-521077BDA1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8544" y="1657269"/>
            <a:ext cx="4068739" cy="2302733"/>
          </a:xfrm>
          <a:prstGeom prst="rect">
            <a:avLst/>
          </a:prstGeom>
        </p:spPr>
      </p:pic>
      <p:sp>
        <p:nvSpPr>
          <p:cNvPr id="2" name="Rectangle 1">
            <a:extLst>
              <a:ext uri="{FF2B5EF4-FFF2-40B4-BE49-F238E27FC236}">
                <a16:creationId xmlns:a16="http://schemas.microsoft.com/office/drawing/2014/main" id="{7CD8A47A-8C0F-6945-B30F-91165359D140}"/>
              </a:ext>
            </a:extLst>
          </p:cNvPr>
          <p:cNvSpPr/>
          <p:nvPr/>
        </p:nvSpPr>
        <p:spPr>
          <a:xfrm>
            <a:off x="860325" y="4062691"/>
            <a:ext cx="3141758" cy="369332"/>
          </a:xfrm>
          <a:prstGeom prst="rect">
            <a:avLst/>
          </a:prstGeom>
        </p:spPr>
        <p:txBody>
          <a:bodyPr wrap="none">
            <a:spAutoFit/>
          </a:bodyPr>
          <a:lstStyle/>
          <a:p>
            <a:r>
              <a:rPr lang="en-US" dirty="0">
                <a:hlinkClick r:id="rId5"/>
              </a:rPr>
              <a:t>https://vimeo.com/236716093</a:t>
            </a:r>
            <a:r>
              <a:rPr lang="en-US" dirty="0"/>
              <a:t> </a:t>
            </a:r>
          </a:p>
        </p:txBody>
      </p:sp>
      <p:sp>
        <p:nvSpPr>
          <p:cNvPr id="3" name="Rectangle 2">
            <a:extLst>
              <a:ext uri="{FF2B5EF4-FFF2-40B4-BE49-F238E27FC236}">
                <a16:creationId xmlns:a16="http://schemas.microsoft.com/office/drawing/2014/main" id="{7D5E566E-2B11-7543-98B7-F0AD744D505C}"/>
              </a:ext>
            </a:extLst>
          </p:cNvPr>
          <p:cNvSpPr/>
          <p:nvPr/>
        </p:nvSpPr>
        <p:spPr>
          <a:xfrm>
            <a:off x="5141919" y="4062689"/>
            <a:ext cx="3141758" cy="369332"/>
          </a:xfrm>
          <a:prstGeom prst="rect">
            <a:avLst/>
          </a:prstGeom>
        </p:spPr>
        <p:txBody>
          <a:bodyPr wrap="none">
            <a:spAutoFit/>
          </a:bodyPr>
          <a:lstStyle/>
          <a:p>
            <a:r>
              <a:rPr lang="en-US" dirty="0">
                <a:hlinkClick r:id="rId7"/>
              </a:rPr>
              <a:t>https://vimeo.com/236715432</a:t>
            </a:r>
            <a:r>
              <a:rPr lang="en-US" dirty="0"/>
              <a:t> </a:t>
            </a:r>
          </a:p>
        </p:txBody>
      </p:sp>
    </p:spTree>
    <p:custDataLst>
      <p:tags r:id="rId1"/>
    </p:custDataLst>
    <p:extLst>
      <p:ext uri="{BB962C8B-B14F-4D97-AF65-F5344CB8AC3E}">
        <p14:creationId xmlns:p14="http://schemas.microsoft.com/office/powerpoint/2010/main" val="2891095781"/>
      </p:ext>
    </p:extLst>
  </p:cSld>
  <p:clrMapOvr>
    <a:masterClrMapping/>
  </p:clrMapOvr>
  <mc:AlternateContent xmlns:mc="http://schemas.openxmlformats.org/markup-compatibility/2006" xmlns:p14="http://schemas.microsoft.com/office/powerpoint/2010/main">
    <mc:Choice Requires="p14">
      <p:transition spd="slow" p14:dur="2000" advTm="40297"/>
    </mc:Choice>
    <mc:Fallback xmlns="">
      <p:transition spd="slow" advTm="40297"/>
    </mc:Fallback>
  </mc:AlternateContent>
  <p:extLst>
    <p:ext uri="{E180D4A7-C9FB-4DFB-919C-405C955672EB}">
      <p14:showEvtLst xmlns:p14="http://schemas.microsoft.com/office/powerpoint/2010/main">
        <p14:playEvt time="2342" objId="2"/>
        <p14:playEvt time="2348" objId="3"/>
        <p14:stopEvt time="14729" objId="2"/>
        <p14:stopEvt time="40297"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tal tubes aligned in an angle">
            <a:extLst>
              <a:ext uri="{FF2B5EF4-FFF2-40B4-BE49-F238E27FC236}">
                <a16:creationId xmlns:a16="http://schemas.microsoft.com/office/drawing/2014/main" id="{1788835E-14B2-0946-A0E4-A3CB43CDD1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75287229-C5A9-554E-8E9D-4A2A5592A85A}"/>
              </a:ext>
            </a:extLst>
          </p:cNvPr>
          <p:cNvSpPr/>
          <p:nvPr/>
        </p:nvSpPr>
        <p:spPr>
          <a:xfrm>
            <a:off x="-1" y="0"/>
            <a:ext cx="9156573"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3" name="Title 3">
            <a:extLst>
              <a:ext uri="{FF2B5EF4-FFF2-40B4-BE49-F238E27FC236}">
                <a16:creationId xmlns:a16="http://schemas.microsoft.com/office/drawing/2014/main" id="{B985F1D3-2374-6A4E-91C7-2FBB625DFF61}"/>
              </a:ext>
            </a:extLst>
          </p:cNvPr>
          <p:cNvSpPr txBox="1">
            <a:spLocks/>
          </p:cNvSpPr>
          <p:nvPr/>
        </p:nvSpPr>
        <p:spPr>
          <a:xfrm>
            <a:off x="520698" y="1610347"/>
            <a:ext cx="8102600" cy="1922804"/>
          </a:xfrm>
          <a:prstGeom prst="roundRect">
            <a:avLst>
              <a:gd name="adj" fmla="val 24903"/>
            </a:avLst>
          </a:prstGeom>
          <a:solidFill>
            <a:schemeClr val="bg1"/>
          </a:solidFill>
          <a:ln w="38100">
            <a:noFill/>
          </a:ln>
        </p:spPr>
        <p:txBody>
          <a:bodyPr lIns="91440" tIns="45720" rIns="91440" bIns="45720" anchor="ct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algn="ctr">
              <a:defRPr/>
            </a:pPr>
            <a:r>
              <a:rPr lang="en-US" dirty="0">
                <a:solidFill>
                  <a:srgbClr val="000000"/>
                </a:solidFill>
                <a:latin typeface="Raleway"/>
              </a:rPr>
              <a:t>Strong evidence indicates  that refined handling is </a:t>
            </a:r>
            <a:r>
              <a:rPr lang="en-US" dirty="0">
                <a:solidFill>
                  <a:schemeClr val="tx2"/>
                </a:solidFill>
                <a:latin typeface="Raleway"/>
              </a:rPr>
              <a:t>advantageous.</a:t>
            </a:r>
          </a:p>
          <a:p>
            <a:pPr algn="ctr">
              <a:defRPr/>
            </a:pPr>
            <a:r>
              <a:rPr lang="en-US" sz="2000" dirty="0">
                <a:latin typeface="Raleway"/>
              </a:rPr>
              <a:t>(&gt;15 publications across 10 years from independent labs)</a:t>
            </a:r>
          </a:p>
        </p:txBody>
      </p:sp>
    </p:spTree>
    <p:extLst>
      <p:ext uri="{BB962C8B-B14F-4D97-AF65-F5344CB8AC3E}">
        <p14:creationId xmlns:p14="http://schemas.microsoft.com/office/powerpoint/2010/main" val="3092841095"/>
      </p:ext>
    </p:extLst>
  </p:cSld>
  <p:clrMapOvr>
    <a:masterClrMapping/>
  </p:clrMapOvr>
  <mc:AlternateContent xmlns:mc="http://schemas.openxmlformats.org/markup-compatibility/2006" xmlns:p14="http://schemas.microsoft.com/office/powerpoint/2010/main">
    <mc:Choice Requires="p14">
      <p:transition spd="slow" p14:dur="2000" advTm="40442"/>
    </mc:Choice>
    <mc:Fallback xmlns="">
      <p:transition spd="slow" advTm="404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0"/>
            <a:ext cx="8529153" cy="1015663"/>
          </a:xfrm>
          <a:prstGeom prst="roundRect">
            <a:avLst/>
          </a:prstGeom>
          <a:solidFill>
            <a:schemeClr val="bg1">
              <a:alpha val="91878"/>
            </a:schemeClr>
          </a:solidFill>
        </p:spPr>
        <p:txBody>
          <a:bodyPr lIns="91440" tIns="45720" rIns="91440" bIns="45720" anchor="t">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r>
              <a:rPr lang="en-US" sz="3200" dirty="0">
                <a:latin typeface="Raleway"/>
              </a:rPr>
              <a:t>Refined handling improves </a:t>
            </a:r>
            <a:r>
              <a:rPr lang="en-US" sz="3200" dirty="0">
                <a:solidFill>
                  <a:schemeClr val="tx2"/>
                </a:solidFill>
                <a:latin typeface="Raleway"/>
              </a:rPr>
              <a:t>mouse welfare.</a:t>
            </a:r>
          </a:p>
        </p:txBody>
      </p:sp>
      <p:sp>
        <p:nvSpPr>
          <p:cNvPr id="4" name="Content Placeholder 3">
            <a:extLst>
              <a:ext uri="{FF2B5EF4-FFF2-40B4-BE49-F238E27FC236}">
                <a16:creationId xmlns:a16="http://schemas.microsoft.com/office/drawing/2014/main" id="{7436F8FE-7778-004F-94AA-7BC8AB05F4B5}"/>
              </a:ext>
            </a:extLst>
          </p:cNvPr>
          <p:cNvSpPr>
            <a:spLocks noGrp="1"/>
          </p:cNvSpPr>
          <p:nvPr>
            <p:ph idx="1"/>
          </p:nvPr>
        </p:nvSpPr>
        <p:spPr>
          <a:xfrm>
            <a:off x="305376" y="1445343"/>
            <a:ext cx="8584362" cy="3463110"/>
          </a:xfrm>
        </p:spPr>
        <p:txBody>
          <a:bodyPr>
            <a:normAutofit/>
          </a:bodyPr>
          <a:lstStyle/>
          <a:p>
            <a:pPr fontAlgn="base"/>
            <a:r>
              <a:rPr lang="en-US" dirty="0">
                <a:solidFill>
                  <a:schemeClr val="tx2"/>
                </a:solidFill>
              </a:rPr>
              <a:t>Reduced anxiety </a:t>
            </a:r>
            <a:r>
              <a:rPr lang="en-US" dirty="0"/>
              <a:t>as measured by elevated plus maze, social novelty test, open field test, and light-dark box test (shown in 10 papers including Hurst &amp; West 2010)</a:t>
            </a:r>
          </a:p>
          <a:p>
            <a:pPr fontAlgn="base"/>
            <a:r>
              <a:rPr lang="en-US" dirty="0">
                <a:solidFill>
                  <a:schemeClr val="tx2"/>
                </a:solidFill>
              </a:rPr>
              <a:t>Reduced depressive-like behavior </a:t>
            </a:r>
            <a:r>
              <a:rPr lang="en-US" dirty="0"/>
              <a:t>as measured by sucrose reward, resilience to negative events (Clarkson et al. 2018, 2020), forced swim test and burrowing test (</a:t>
            </a:r>
            <a:r>
              <a:rPr lang="en-US" dirty="0" err="1"/>
              <a:t>Sensini</a:t>
            </a:r>
            <a:r>
              <a:rPr lang="en-US" dirty="0"/>
              <a:t> et al. 2020)</a:t>
            </a:r>
          </a:p>
          <a:p>
            <a:pPr fontAlgn="base"/>
            <a:r>
              <a:rPr lang="en-US" dirty="0">
                <a:solidFill>
                  <a:schemeClr val="tx2"/>
                </a:solidFill>
              </a:rPr>
              <a:t>Reduced chronic stress </a:t>
            </a:r>
            <a:r>
              <a:rPr lang="en-US" dirty="0"/>
              <a:t>as measured by adrenal gland size (Clarkson et al. 2020)</a:t>
            </a:r>
          </a:p>
        </p:txBody>
      </p:sp>
    </p:spTree>
    <p:extLst>
      <p:ext uri="{BB962C8B-B14F-4D97-AF65-F5344CB8AC3E}">
        <p14:creationId xmlns:p14="http://schemas.microsoft.com/office/powerpoint/2010/main" val="409058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0"/>
            <a:ext cx="8529153" cy="1015663"/>
          </a:xfrm>
          <a:prstGeom prst="roundRect">
            <a:avLst/>
          </a:prstGeom>
          <a:solidFill>
            <a:schemeClr val="bg1">
              <a:alpha val="91878"/>
            </a:schemeClr>
          </a:solidFill>
        </p:spPr>
        <p:txBody>
          <a:bodyPr lIns="91440" tIns="45720" rIns="91440" bIns="45720" anchor="t">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r>
              <a:rPr lang="en-US" sz="3200" dirty="0">
                <a:latin typeface="Raleway"/>
              </a:rPr>
              <a:t>Refined handling improves </a:t>
            </a:r>
            <a:r>
              <a:rPr lang="en-US" sz="3200" dirty="0">
                <a:solidFill>
                  <a:schemeClr val="tx2"/>
                </a:solidFill>
                <a:latin typeface="Raleway"/>
              </a:rPr>
              <a:t>scientific outcomes &amp; breeding</a:t>
            </a:r>
          </a:p>
        </p:txBody>
      </p:sp>
      <p:sp>
        <p:nvSpPr>
          <p:cNvPr id="4" name="Content Placeholder 3">
            <a:extLst>
              <a:ext uri="{FF2B5EF4-FFF2-40B4-BE49-F238E27FC236}">
                <a16:creationId xmlns:a16="http://schemas.microsoft.com/office/drawing/2014/main" id="{7436F8FE-7778-004F-94AA-7BC8AB05F4B5}"/>
              </a:ext>
            </a:extLst>
          </p:cNvPr>
          <p:cNvSpPr>
            <a:spLocks noGrp="1"/>
          </p:cNvSpPr>
          <p:nvPr>
            <p:ph idx="1"/>
          </p:nvPr>
        </p:nvSpPr>
        <p:spPr>
          <a:xfrm>
            <a:off x="309471" y="1534159"/>
            <a:ext cx="8584362" cy="3295271"/>
          </a:xfrm>
        </p:spPr>
        <p:txBody>
          <a:bodyPr>
            <a:normAutofit lnSpcReduction="10000"/>
          </a:bodyPr>
          <a:lstStyle/>
          <a:p>
            <a:pPr fontAlgn="base"/>
            <a:r>
              <a:rPr lang="en-US" dirty="0">
                <a:solidFill>
                  <a:schemeClr val="tx2"/>
                </a:solidFill>
              </a:rPr>
              <a:t>Increased test reliability </a:t>
            </a:r>
            <a:r>
              <a:rPr lang="en-US" dirty="0"/>
              <a:t>(Hurst &amp; West, 2017)</a:t>
            </a:r>
          </a:p>
          <a:p>
            <a:pPr fontAlgn="base"/>
            <a:r>
              <a:rPr lang="en-US" dirty="0">
                <a:solidFill>
                  <a:schemeClr val="tx2"/>
                </a:solidFill>
              </a:rPr>
              <a:t>Improved physiological parameters </a:t>
            </a:r>
            <a:r>
              <a:rPr lang="en-US" dirty="0"/>
              <a:t>such as improving glucose tolerance &amp; reducing blood glucose &amp; corticosterone (Ghosal et al. 2015; Ono et al. 2016)</a:t>
            </a:r>
          </a:p>
          <a:p>
            <a:pPr fontAlgn="base"/>
            <a:r>
              <a:rPr lang="en-US" dirty="0">
                <a:solidFill>
                  <a:schemeClr val="tx2"/>
                </a:solidFill>
              </a:rPr>
              <a:t>Increased voluntary interaction </a:t>
            </a:r>
            <a:r>
              <a:rPr lang="en-US" dirty="0"/>
              <a:t>with the handler (shown in 10 papers including Hurst &amp; West 2010)</a:t>
            </a:r>
          </a:p>
          <a:p>
            <a:pPr fontAlgn="base"/>
            <a:r>
              <a:rPr lang="en-US" dirty="0">
                <a:solidFill>
                  <a:schemeClr val="tx2"/>
                </a:solidFill>
              </a:rPr>
              <a:t>Improved breeding </a:t>
            </a:r>
            <a:r>
              <a:rPr lang="en-US" dirty="0"/>
              <a:t>as measured by larger pups (0.75g), more pups born (1), weaned (1.5 ), and longer breeding productive lifespan (20%; Hull et al., In Preparation).</a:t>
            </a:r>
          </a:p>
        </p:txBody>
      </p:sp>
    </p:spTree>
    <p:extLst>
      <p:ext uri="{BB962C8B-B14F-4D97-AF65-F5344CB8AC3E}">
        <p14:creationId xmlns:p14="http://schemas.microsoft.com/office/powerpoint/2010/main" val="206503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1"/>
            <a:ext cx="8529153" cy="1032494"/>
          </a:xfrm>
          <a:prstGeom prst="roundRect">
            <a:avLst/>
          </a:prstGeom>
          <a:solidFill>
            <a:schemeClr val="bg1">
              <a:alpha val="91878"/>
            </a:schemeClr>
          </a:solidFill>
        </p:spPr>
        <p:txBody>
          <a:bodyP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Raleway" panose="020B0003030101060003" pitchFamily="34" charset="0"/>
                <a:ea typeface="+mj-ea"/>
                <a:cs typeface="+mj-cs"/>
              </a:rPr>
              <a:t>Refined handling </a:t>
            </a:r>
            <a:r>
              <a:rPr kumimoji="0" lang="en-US" sz="3200" b="0" i="0" u="none" strike="noStrike" kern="1200" cap="none" spc="0" normalizeH="0" baseline="0" noProof="0" dirty="0">
                <a:ln>
                  <a:noFill/>
                </a:ln>
                <a:effectLst/>
                <a:uLnTx/>
                <a:uFillTx/>
                <a:latin typeface="Raleway" panose="020B0003030101060003" pitchFamily="34" charset="0"/>
                <a:ea typeface="+mj-ea"/>
                <a:cs typeface="+mj-cs"/>
              </a:rPr>
              <a:t>is </a:t>
            </a:r>
            <a:r>
              <a:rPr kumimoji="0" lang="en-US" sz="3200" b="0" i="0" u="none" strike="noStrike" kern="1200" cap="none" spc="0" normalizeH="0" baseline="0" noProof="0" dirty="0">
                <a:ln>
                  <a:noFill/>
                </a:ln>
                <a:solidFill>
                  <a:schemeClr val="tx2"/>
                </a:solidFill>
                <a:effectLst/>
                <a:uLnTx/>
                <a:uFillTx/>
                <a:latin typeface="Raleway" panose="020B0003030101060003" pitchFamily="34" charset="0"/>
                <a:ea typeface="+mj-ea"/>
                <a:cs typeface="+mj-cs"/>
              </a:rPr>
              <a:t>generalizable </a:t>
            </a:r>
            <a:r>
              <a:rPr kumimoji="0" lang="en-US" sz="3200" b="0" i="0" u="none" strike="noStrike" kern="1200" cap="none" spc="0" normalizeH="0" baseline="0" noProof="0" dirty="0">
                <a:ln>
                  <a:noFill/>
                </a:ln>
                <a:effectLst/>
                <a:uLnTx/>
                <a:uFillTx/>
                <a:latin typeface="Raleway" panose="020B0003030101060003" pitchFamily="34" charset="0"/>
                <a:ea typeface="+mj-ea"/>
                <a:cs typeface="+mj-cs"/>
              </a:rPr>
              <a:t>across</a:t>
            </a:r>
            <a:endParaRPr kumimoji="0" lang="en-US" sz="3200" b="0" i="0" u="none" strike="noStrike" kern="1200" cap="none" spc="0" normalizeH="0" baseline="0" noProof="0" dirty="0">
              <a:ln>
                <a:noFill/>
              </a:ln>
              <a:solidFill>
                <a:schemeClr val="tx2"/>
              </a:solidFill>
              <a:effectLst/>
              <a:uLnTx/>
              <a:uFillTx/>
              <a:latin typeface="Raleway" panose="020B0003030101060003" pitchFamily="34" charset="0"/>
              <a:ea typeface="+mj-ea"/>
              <a:cs typeface="+mj-cs"/>
            </a:endParaRPr>
          </a:p>
        </p:txBody>
      </p:sp>
      <p:sp>
        <p:nvSpPr>
          <p:cNvPr id="4" name="Content Placeholder 3">
            <a:extLst>
              <a:ext uri="{FF2B5EF4-FFF2-40B4-BE49-F238E27FC236}">
                <a16:creationId xmlns:a16="http://schemas.microsoft.com/office/drawing/2014/main" id="{EA071E46-0A0E-1E46-9524-80D43A428D36}"/>
              </a:ext>
            </a:extLst>
          </p:cNvPr>
          <p:cNvSpPr>
            <a:spLocks noGrp="1"/>
          </p:cNvSpPr>
          <p:nvPr>
            <p:ph idx="1"/>
          </p:nvPr>
        </p:nvSpPr>
        <p:spPr/>
        <p:txBody>
          <a:bodyPr/>
          <a:lstStyle/>
          <a:p>
            <a:r>
              <a:rPr lang="en-US" dirty="0"/>
              <a:t>Strain</a:t>
            </a:r>
          </a:p>
          <a:p>
            <a:r>
              <a:rPr lang="en-US" dirty="0"/>
              <a:t>Sex</a:t>
            </a:r>
          </a:p>
          <a:p>
            <a:r>
              <a:rPr lang="en-US" dirty="0"/>
              <a:t>Handlers</a:t>
            </a:r>
          </a:p>
          <a:p>
            <a:r>
              <a:rPr lang="en-US" dirty="0"/>
              <a:t>Cage Types</a:t>
            </a:r>
          </a:p>
          <a:p>
            <a:r>
              <a:rPr lang="en-US" dirty="0"/>
              <a:t>Laboratories</a:t>
            </a:r>
          </a:p>
          <a:p>
            <a:r>
              <a:rPr lang="en-US" dirty="0"/>
              <a:t>Light cycle</a:t>
            </a:r>
          </a:p>
        </p:txBody>
      </p:sp>
    </p:spTree>
    <p:extLst>
      <p:ext uri="{BB962C8B-B14F-4D97-AF65-F5344CB8AC3E}">
        <p14:creationId xmlns:p14="http://schemas.microsoft.com/office/powerpoint/2010/main" val="214390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rop anonymous male holding modern photo camera lens in hand against picturesque rough sea cliffs">
            <a:extLst>
              <a:ext uri="{FF2B5EF4-FFF2-40B4-BE49-F238E27FC236}">
                <a16:creationId xmlns:a16="http://schemas.microsoft.com/office/drawing/2014/main" id="{C8A5759C-84E4-B048-ABB9-5D4905F30CF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52EE674-5583-154B-A100-5F6F248F356C}"/>
              </a:ext>
            </a:extLst>
          </p:cNvPr>
          <p:cNvSpPr/>
          <p:nvPr/>
        </p:nvSpPr>
        <p:spPr>
          <a:xfrm>
            <a:off x="0" y="0"/>
            <a:ext cx="9144000" cy="5143500"/>
          </a:xfrm>
          <a:prstGeom prst="rect">
            <a:avLst/>
          </a:prstGeom>
          <a:solidFill>
            <a:srgbClr val="267D8B">
              <a:alpha val="30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anose="020B0003030101060003" pitchFamily="34" charset="0"/>
            </a:endParaRPr>
          </a:p>
        </p:txBody>
      </p:sp>
      <p:sp>
        <p:nvSpPr>
          <p:cNvPr id="7" name="Title 3">
            <a:extLst>
              <a:ext uri="{FF2B5EF4-FFF2-40B4-BE49-F238E27FC236}">
                <a16:creationId xmlns:a16="http://schemas.microsoft.com/office/drawing/2014/main" id="{AE6B65E3-CAEA-2C45-8FEB-20B295A9CD8A}"/>
              </a:ext>
            </a:extLst>
          </p:cNvPr>
          <p:cNvSpPr txBox="1">
            <a:spLocks/>
          </p:cNvSpPr>
          <p:nvPr/>
        </p:nvSpPr>
        <p:spPr>
          <a:xfrm>
            <a:off x="309471" y="314071"/>
            <a:ext cx="8529153" cy="1360905"/>
          </a:xfrm>
          <a:prstGeom prst="roundRect">
            <a:avLst/>
          </a:prstGeom>
          <a:solidFill>
            <a:schemeClr val="bg1">
              <a:alpha val="91878"/>
            </a:schemeClr>
          </a:solidFill>
        </p:spPr>
        <p:txBody>
          <a:bodyPr>
            <a:noAutofit/>
          </a:bodyPr>
          <a:lstStyle>
            <a:lvl1pPr algn="l" defTabSz="914400" rtl="0" eaLnBrk="1" latinLnBrk="0" hangingPunct="1">
              <a:lnSpc>
                <a:spcPct val="90000"/>
              </a:lnSpc>
              <a:spcBef>
                <a:spcPct val="0"/>
              </a:spcBef>
              <a:buNone/>
              <a:defRPr sz="3600" kern="1200">
                <a:solidFill>
                  <a:schemeClr val="tx1"/>
                </a:solidFill>
                <a:latin typeface="Raleway" panose="020B0003030101060003" pitchFamily="34" charset="0"/>
                <a:ea typeface="+mj-ea"/>
                <a:cs typeface="+mj-cs"/>
              </a:defRPr>
            </a:lvl1pPr>
          </a:lstStyle>
          <a:p>
            <a:pPr lvl="0">
              <a:defRPr/>
            </a:pPr>
            <a:r>
              <a:rPr lang="en-US" sz="2800">
                <a:solidFill>
                  <a:srgbClr val="000000"/>
                </a:solidFill>
              </a:rPr>
              <a:t>Institutions report improved </a:t>
            </a:r>
            <a:r>
              <a:rPr lang="en-US" sz="2800">
                <a:solidFill>
                  <a:schemeClr val="tx2"/>
                </a:solidFill>
              </a:rPr>
              <a:t>identification of health issues</a:t>
            </a:r>
            <a:r>
              <a:rPr lang="en-US" sz="2800">
                <a:solidFill>
                  <a:srgbClr val="000000"/>
                </a:solidFill>
              </a:rPr>
              <a:t> via fast, effortless visualization through the tunnel.</a:t>
            </a:r>
            <a:endParaRPr lang="en-US" sz="2800">
              <a:solidFill>
                <a:srgbClr val="267D8B"/>
              </a:solidFill>
            </a:endParaRPr>
          </a:p>
        </p:txBody>
      </p:sp>
    </p:spTree>
    <p:extLst>
      <p:ext uri="{BB962C8B-B14F-4D97-AF65-F5344CB8AC3E}">
        <p14:creationId xmlns:p14="http://schemas.microsoft.com/office/powerpoint/2010/main" val="479582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3.9|25.6"/>
</p:tagLst>
</file>

<file path=ppt/tags/tag3.xml><?xml version="1.0" encoding="utf-8"?>
<p:tagLst xmlns:a="http://schemas.openxmlformats.org/drawingml/2006/main" xmlns:r="http://schemas.openxmlformats.org/officeDocument/2006/relationships" xmlns:p="http://schemas.openxmlformats.org/presentationml/2006/main">
  <p:tag name="TIMING" val="|3.9|25.6"/>
</p:tagLst>
</file>

<file path=ppt/tags/tag4.xml><?xml version="1.0" encoding="utf-8"?>
<p:tagLst xmlns:a="http://schemas.openxmlformats.org/drawingml/2006/main" xmlns:r="http://schemas.openxmlformats.org/officeDocument/2006/relationships" xmlns:p="http://schemas.openxmlformats.org/presentationml/2006/main">
  <p:tag name="TIMING" val="|3.9|25.6"/>
</p:tagLst>
</file>

<file path=ppt/theme/theme1.xml><?xml version="1.0" encoding="utf-8"?>
<a:theme xmlns:a="http://schemas.openxmlformats.org/drawingml/2006/main" name="Custom Design">
  <a:themeElements>
    <a:clrScheme name="NA3RsC Palette">
      <a:dk1>
        <a:srgbClr val="000000"/>
      </a:dk1>
      <a:lt1>
        <a:srgbClr val="FFFFFF"/>
      </a:lt1>
      <a:dk2>
        <a:srgbClr val="267D8B"/>
      </a:dk2>
      <a:lt2>
        <a:srgbClr val="BBE6E3"/>
      </a:lt2>
      <a:accent1>
        <a:srgbClr val="D77961"/>
      </a:accent1>
      <a:accent2>
        <a:srgbClr val="267D8B"/>
      </a:accent2>
      <a:accent3>
        <a:srgbClr val="A5A5A5"/>
      </a:accent3>
      <a:accent4>
        <a:srgbClr val="BBE6E3"/>
      </a:accent4>
      <a:accent5>
        <a:srgbClr val="18535D"/>
      </a:accent5>
      <a:accent6>
        <a:srgbClr val="D5D5D5"/>
      </a:accent6>
      <a:hlink>
        <a:srgbClr val="267D8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67D8B"/>
        </a:solidFill>
        <a:ln>
          <a:noFill/>
        </a:ln>
      </a:spPr>
      <a:bodyPr rtlCol="0" anchor="ctr"/>
      <a:lstStyle>
        <a:defPPr algn="ctr">
          <a:defRPr dirty="0" smtClean="0">
            <a:latin typeface="Raleway" panose="020B00030301010600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3RsC">
  <a:themeElements>
    <a:clrScheme name="NA3RsC_4-2017B">
      <a:dk1>
        <a:srgbClr val="000000"/>
      </a:dk1>
      <a:lt1>
        <a:srgbClr val="FFFFFF"/>
      </a:lt1>
      <a:dk2>
        <a:srgbClr val="9EAEB7"/>
      </a:dk2>
      <a:lt2>
        <a:srgbClr val="B5B5B5"/>
      </a:lt2>
      <a:accent1>
        <a:srgbClr val="267D8B"/>
      </a:accent1>
      <a:accent2>
        <a:srgbClr val="FFB42A"/>
      </a:accent2>
      <a:accent3>
        <a:srgbClr val="CC532C"/>
      </a:accent3>
      <a:accent4>
        <a:srgbClr val="71B12F"/>
      </a:accent4>
      <a:accent5>
        <a:srgbClr val="5B9BD5"/>
      </a:accent5>
      <a:accent6>
        <a:srgbClr val="1D4682"/>
      </a:accent6>
      <a:hlink>
        <a:srgbClr val="00A3C3"/>
      </a:hlink>
      <a:folHlink>
        <a:srgbClr val="CA44A2"/>
      </a:folHlink>
    </a:clrScheme>
    <a:fontScheme name="NA3RsC">
      <a:majorFont>
        <a:latin typeface="Arial Narrow"/>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3RsC" id="{E9164CE4-9C18-EF45-A98E-CFDE7F88C00B}" vid="{CB3CD377-5D34-2C4E-B8C9-BC2AF6A16C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67E09033F8F942B627193867FFE7FE" ma:contentTypeVersion="12" ma:contentTypeDescription="Create a new document." ma:contentTypeScope="" ma:versionID="2c8227307c871435ce1294cc98488a22">
  <xsd:schema xmlns:xsd="http://www.w3.org/2001/XMLSchema" xmlns:xs="http://www.w3.org/2001/XMLSchema" xmlns:p="http://schemas.microsoft.com/office/2006/metadata/properties" xmlns:ns2="566bc9cf-1c3b-4387-a48d-90bb024373c9" xmlns:ns3="59c6cbb1-c59b-46aa-a40d-f31393b03bbd" targetNamespace="http://schemas.microsoft.com/office/2006/metadata/properties" ma:root="true" ma:fieldsID="5fd8e2ad83c76c171264cef439292c40" ns2:_="" ns3:_="">
    <xsd:import namespace="566bc9cf-1c3b-4387-a48d-90bb024373c9"/>
    <xsd:import namespace="59c6cbb1-c59b-46aa-a40d-f31393b03b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bc9cf-1c3b-4387-a48d-90bb02437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c6cbb1-c59b-46aa-a40d-f31393b03b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EBB493-46DC-46AA-8A60-47B3AE9AB99A}">
  <ds:schemaRefs>
    <ds:schemaRef ds:uri="http://schemas.microsoft.com/sharepoint/v3/contenttype/forms"/>
  </ds:schemaRefs>
</ds:datastoreItem>
</file>

<file path=customXml/itemProps2.xml><?xml version="1.0" encoding="utf-8"?>
<ds:datastoreItem xmlns:ds="http://schemas.openxmlformats.org/officeDocument/2006/customXml" ds:itemID="{C4643347-BF50-41F4-8407-FF49483A1B6F}">
  <ds:schemaRefs>
    <ds:schemaRef ds:uri="566bc9cf-1c3b-4387-a48d-90bb024373c9"/>
    <ds:schemaRef ds:uri="59c6cbb1-c59b-46aa-a40d-f31393b03b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FCAE08-4C06-40F5-9D2B-38E800EE9113}">
  <ds:schemaRefs>
    <ds:schemaRef ds:uri="http://schemas.microsoft.com/office/2006/documentManagement/types"/>
    <ds:schemaRef ds:uri="http://schemas.openxmlformats.org/package/2006/metadata/core-properties"/>
    <ds:schemaRef ds:uri="566bc9cf-1c3b-4387-a48d-90bb024373c9"/>
    <ds:schemaRef ds:uri="http://purl.org/dc/dcmitype/"/>
    <ds:schemaRef ds:uri="http://purl.org/dc/terms/"/>
    <ds:schemaRef ds:uri="http://purl.org/dc/elements/1.1/"/>
    <ds:schemaRef ds:uri="59c6cbb1-c59b-46aa-a40d-f31393b03bbd"/>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1111</Words>
  <Application>Microsoft Macintosh PowerPoint</Application>
  <PresentationFormat>On-screen Show (16:9)</PresentationFormat>
  <Paragraphs>120</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Arial Narrow</vt:lpstr>
      <vt:lpstr>Calibri</vt:lpstr>
      <vt:lpstr>Calibri Light</vt:lpstr>
      <vt:lpstr>Raleway</vt:lpstr>
      <vt:lpstr>Custom Design</vt:lpstr>
      <vt:lpstr>NA3RsC</vt:lpstr>
      <vt:lpstr>WHY &amp; HOW: Refined methods of picking up mice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Tail restraint</vt:lpstr>
      <vt:lpstr>PowerPoint Presentation</vt:lpstr>
      <vt:lpstr>PowerPoint Presentation</vt:lpstr>
      <vt:lpstr>PowerPoint Presentation</vt:lpstr>
      <vt:lpstr>PowerPoint Presentation</vt:lpstr>
      <vt:lpstr>Steps to implementation</vt:lpstr>
      <vt:lpstr>Common Concerns --&gt; Solutions</vt:lpstr>
      <vt:lpstr>Evidence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R Lafollette</dc:creator>
  <cp:lastModifiedBy>Megan R Lafollette</cp:lastModifiedBy>
  <cp:revision>33</cp:revision>
  <dcterms:created xsi:type="dcterms:W3CDTF">2020-04-10T16:22:23Z</dcterms:created>
  <dcterms:modified xsi:type="dcterms:W3CDTF">2022-01-13T17:55:43Z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0x010100E567E09033F8F942B627193867FFE7FE</vt:lpwstr>
  </property>
  <property fmtid="{D5CDD505-2E9C-101B-9397-08002B2CF9AE}" pid="3" name="Order">
    <vt:lpwstr>8800.00000000000</vt:lpwstr>
  </property>
  <property fmtid="{D5CDD505-2E9C-101B-9397-08002B2CF9AE}" pid="4" name="xd_Signature">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